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DAD64-D88C-471E-ABBA-A0BD1F552F73}" type="datetimeFigureOut">
              <a:rPr lang="en-GB" smtClean="0"/>
              <a:pPr/>
              <a:t>10/01/2014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AAA6-BB73-4D14-8E04-1543FB744B4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DAD64-D88C-471E-ABBA-A0BD1F552F73}" type="datetimeFigureOut">
              <a:rPr lang="en-GB" smtClean="0"/>
              <a:pPr/>
              <a:t>10/01/2014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AAA6-BB73-4D14-8E04-1543FB744B4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DAD64-D88C-471E-ABBA-A0BD1F552F73}" type="datetimeFigureOut">
              <a:rPr lang="en-GB" smtClean="0"/>
              <a:pPr/>
              <a:t>10/01/2014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AAA6-BB73-4D14-8E04-1543FB744B4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DAD64-D88C-471E-ABBA-A0BD1F552F73}" type="datetimeFigureOut">
              <a:rPr lang="en-GB" smtClean="0"/>
              <a:pPr/>
              <a:t>10/01/2014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AAA6-BB73-4D14-8E04-1543FB744B4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DAD64-D88C-471E-ABBA-A0BD1F552F73}" type="datetimeFigureOut">
              <a:rPr lang="en-GB" smtClean="0"/>
              <a:pPr/>
              <a:t>10/01/2014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AAA6-BB73-4D14-8E04-1543FB744B4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DAD64-D88C-471E-ABBA-A0BD1F552F73}" type="datetimeFigureOut">
              <a:rPr lang="en-GB" smtClean="0"/>
              <a:pPr/>
              <a:t>10/01/2014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AAA6-BB73-4D14-8E04-1543FB744B4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DAD64-D88C-471E-ABBA-A0BD1F552F73}" type="datetimeFigureOut">
              <a:rPr lang="en-GB" smtClean="0"/>
              <a:pPr/>
              <a:t>10/01/2014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AAA6-BB73-4D14-8E04-1543FB744B4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DAD64-D88C-471E-ABBA-A0BD1F552F73}" type="datetimeFigureOut">
              <a:rPr lang="en-GB" smtClean="0"/>
              <a:pPr/>
              <a:t>10/01/2014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AAA6-BB73-4D14-8E04-1543FB744B4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DAD64-D88C-471E-ABBA-A0BD1F552F73}" type="datetimeFigureOut">
              <a:rPr lang="en-GB" smtClean="0"/>
              <a:pPr/>
              <a:t>10/01/2014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AAA6-BB73-4D14-8E04-1543FB744B4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DAD64-D88C-471E-ABBA-A0BD1F552F73}" type="datetimeFigureOut">
              <a:rPr lang="en-GB" smtClean="0"/>
              <a:pPr/>
              <a:t>10/01/2014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AAA6-BB73-4D14-8E04-1543FB744B4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DAD64-D88C-471E-ABBA-A0BD1F552F73}" type="datetimeFigureOut">
              <a:rPr lang="en-GB" smtClean="0"/>
              <a:pPr/>
              <a:t>10/01/2014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AAA6-BB73-4D14-8E04-1543FB744B4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DAD64-D88C-471E-ABBA-A0BD1F552F73}" type="datetimeFigureOut">
              <a:rPr lang="en-GB" smtClean="0"/>
              <a:pPr/>
              <a:t>10/01/2014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BAAA6-BB73-4D14-8E04-1543FB744B4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4727" t="44906" r="11044" b="40328"/>
          <a:stretch>
            <a:fillRect/>
          </a:stretch>
        </p:blipFill>
        <p:spPr bwMode="auto">
          <a:xfrm>
            <a:off x="0" y="5445224"/>
            <a:ext cx="626469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 l="24899" t="20469" r="7180" b="40156"/>
          <a:stretch>
            <a:fillRect/>
          </a:stretch>
        </p:blipFill>
        <p:spPr bwMode="auto">
          <a:xfrm>
            <a:off x="0" y="1916832"/>
            <a:ext cx="6624736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0" y="5085184"/>
            <a:ext cx="565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 smtClean="0"/>
              <a:t>Part 3 - Optional challenge question:</a:t>
            </a:r>
            <a:endParaRPr lang="en-GB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72008" y="1484784"/>
            <a:ext cx="3563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Part 2 – Exam question</a:t>
            </a:r>
            <a:endParaRPr lang="en-GB" dirty="0"/>
          </a:p>
        </p:txBody>
      </p:sp>
      <p:cxnSp>
        <p:nvCxnSpPr>
          <p:cNvPr id="9" name="Straight Arrow Connector 8"/>
          <p:cNvCxnSpPr/>
          <p:nvPr/>
        </p:nvCxnSpPr>
        <p:spPr>
          <a:xfrm rot="10800000">
            <a:off x="3923928" y="4293096"/>
            <a:ext cx="280831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804248" y="2486811"/>
            <a:ext cx="2339752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Try this after researching convergent geometric series and sum to infinity.</a:t>
            </a:r>
          </a:p>
          <a:p>
            <a:r>
              <a:rPr lang="en-GB" dirty="0" smtClean="0"/>
              <a:t>Use Khan Academy, </a:t>
            </a:r>
            <a:r>
              <a:rPr lang="en-GB" dirty="0" err="1" smtClean="0"/>
              <a:t>mymaths</a:t>
            </a:r>
            <a:r>
              <a:rPr lang="en-GB" dirty="0" smtClean="0"/>
              <a:t> or another source of your choice. 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107504" y="633462"/>
            <a:ext cx="35638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Part 1 – 	Copy and complete table.</a:t>
            </a:r>
          </a:p>
          <a:p>
            <a:r>
              <a:rPr lang="en-GB" dirty="0" smtClean="0"/>
              <a:t>	Self mark from answers.</a:t>
            </a:r>
          </a:p>
          <a:p>
            <a:r>
              <a:rPr lang="en-GB" dirty="0" smtClean="0"/>
              <a:t>	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Year 12 HW – Geometric Series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04248" y="5085184"/>
            <a:ext cx="1728192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This is tough!</a:t>
            </a:r>
          </a:p>
          <a:p>
            <a:r>
              <a:rPr lang="en-GB" dirty="0" smtClean="0"/>
              <a:t>See how far you can get.</a:t>
            </a:r>
            <a:endParaRPr lang="en-GB" dirty="0" smtClean="0"/>
          </a:p>
        </p:txBody>
      </p:sp>
      <p:cxnSp>
        <p:nvCxnSpPr>
          <p:cNvPr id="12" name="Straight Arrow Connector 11"/>
          <p:cNvCxnSpPr/>
          <p:nvPr/>
        </p:nvCxnSpPr>
        <p:spPr>
          <a:xfrm rot="10800000">
            <a:off x="3851920" y="5301208"/>
            <a:ext cx="280831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56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Kate</dc:creator>
  <cp:lastModifiedBy>Kate Parsons</cp:lastModifiedBy>
  <cp:revision>26</cp:revision>
  <dcterms:created xsi:type="dcterms:W3CDTF">2013-11-25T16:51:13Z</dcterms:created>
  <dcterms:modified xsi:type="dcterms:W3CDTF">2014-01-10T16:16:29Z</dcterms:modified>
</cp:coreProperties>
</file>