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120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388.xml" ContentType="application/vnd.openxmlformats-officedocument.presentationml.slide+xml"/>
  <Override PartName="/ppt/slides/slide404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s/slide243.xml" ContentType="application/vnd.openxmlformats-officedocument.presentationml.slide+xml"/>
  <Override PartName="/ppt/slides/slide290.xml" ContentType="application/vnd.openxmlformats-officedocument.presentationml.slide+xml"/>
  <Override PartName="/ppt/slides/slide221.xml" ContentType="application/vnd.openxmlformats-officedocument.presentationml.slide+xml"/>
  <Override PartName="/ppt/slides/slide319.xml" ContentType="application/vnd.openxmlformats-officedocument.presentationml.slide+xml"/>
  <Override PartName="/ppt/slides/slide366.xml" ContentType="application/vnd.openxmlformats-officedocument.presentationml.slide+xml"/>
  <Override PartName="/ppt/slides/slide158.xml" ContentType="application/vnd.openxmlformats-officedocument.presentationml.slide+xml"/>
  <Override PartName="/ppt/slides/slide344.xml" ContentType="application/vnd.openxmlformats-officedocument.presentationml.slide+xml"/>
  <Override PartName="/ppt/slides/slide391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88.xml" ContentType="application/vnd.openxmlformats-officedocument.presentationml.slide+xml"/>
  <Override PartName="/ppt/slides/slide259.xml" ContentType="application/vnd.openxmlformats-officedocument.presentationml.slide+xml"/>
  <Override PartName="/ppt/slides/slide322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s/slide161.xml" ContentType="application/vnd.openxmlformats-officedocument.presentationml.slide+xml"/>
  <Override PartName="/ppt/slides/slide300.xml" ContentType="application/vnd.openxmlformats-officedocument.presentationml.slide+xml"/>
  <Default Extension="png" ContentType="image/png"/>
  <Override PartName="/ppt/slides/slide237.xml" ContentType="application/vnd.openxmlformats-officedocument.presentationml.slide+xml"/>
  <Override PartName="/ppt/slides/slide284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slides/slide262.xml" ContentType="application/vnd.openxmlformats-officedocument.presentationml.slide+xml"/>
  <Override PartName="/ppt/slides/slide273.xml" ContentType="application/vnd.openxmlformats-officedocument.presentationml.slide+xml"/>
  <Override PartName="/ppt/slides/slide412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ppt/slides/slide349.xml" ContentType="application/vnd.openxmlformats-officedocument.presentationml.slide+xml"/>
  <Override PartName="/ppt/slides/slide396.xml" ContentType="application/vnd.openxmlformats-officedocument.presentationml.slide+xml"/>
  <Override PartName="/ppt/slides/slide40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s/slide327.xml" ContentType="application/vnd.openxmlformats-officedocument.presentationml.slide+xml"/>
  <Override PartName="/ppt/slides/slide338.xml" ContentType="application/vnd.openxmlformats-officedocument.presentationml.slide+xml"/>
  <Override PartName="/ppt/slides/slide374.xml" ContentType="application/vnd.openxmlformats-officedocument.presentationml.slide+xml"/>
  <Override PartName="/ppt/slides/slide385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316.xml" ContentType="application/vnd.openxmlformats-officedocument.presentationml.slide+xml"/>
  <Override PartName="/ppt/slides/slide36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305.xml" ContentType="application/vnd.openxmlformats-officedocument.presentationml.slide+xml"/>
  <Override PartName="/ppt/slides/slide352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278.xml" ContentType="application/vnd.openxmlformats-officedocument.presentationml.slide+xml"/>
  <Override PartName="/ppt/slides/slide289.xml" ContentType="application/vnd.openxmlformats-officedocument.presentationml.slide+xml"/>
  <Override PartName="/ppt/slides/slide330.xml" ContentType="application/vnd.openxmlformats-officedocument.presentationml.slide+xml"/>
  <Override PartName="/ppt/slides/slide341.xml" ContentType="application/vnd.openxmlformats-officedocument.presentationml.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67.xml" ContentType="application/vnd.openxmlformats-officedocument.presentationml.slide+xml"/>
  <Override PartName="/ppt/slides/slide417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s/slide40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s/slide281.xml" ContentType="application/vnd.openxmlformats-officedocument.presentationml.slide+xml"/>
  <Override PartName="/ppt/slides/slide292.xml" ContentType="application/vnd.openxmlformats-officedocument.presentationml.slide+xml"/>
  <Override PartName="/ppt/slides/slide379.xml" ContentType="application/vnd.openxmlformats-officedocument.presentationml.slide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slides/slide270.xml" ContentType="application/vnd.openxmlformats-officedocument.presentationml.slide+xml"/>
  <Override PartName="/ppt/slides/slide357.xml" ContentType="application/vnd.openxmlformats-officedocument.presentationml.slide+xml"/>
  <Override PartName="/ppt/slides/slide368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346.xml" ContentType="application/vnd.openxmlformats-officedocument.presentationml.slide+xml"/>
  <Override PartName="/ppt/slides/slide393.xml" ContentType="application/vnd.openxmlformats-officedocument.presentationml.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335.xml" ContentType="application/vnd.openxmlformats-officedocument.presentationml.slide+xml"/>
  <Override PartName="/ppt/slides/slide382.xml" ContentType="application/vnd.openxmlformats-officedocument.presentationml.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slides/slide324.xml" ContentType="application/vnd.openxmlformats-officedocument.presentationml.slide+xml"/>
  <Override PartName="/ppt/slides/slide371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s/slide297.xml" ContentType="application/vnd.openxmlformats-officedocument.presentationml.slide+xml"/>
  <Override PartName="/ppt/slides/slide302.xml" ContentType="application/vnd.openxmlformats-officedocument.presentationml.slide+xml"/>
  <Override PartName="/ppt/slides/slide313.xml" ContentType="application/vnd.openxmlformats-officedocument.presentationml.slide+xml"/>
  <Override PartName="/ppt/slides/slide36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239.xml" ContentType="application/vnd.openxmlformats-officedocument.presentationml.slide+xml"/>
  <Override PartName="/ppt/slides/slide286.xml" ContentType="application/vnd.openxmlformats-officedocument.presentationml.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64.xml" ContentType="application/vnd.openxmlformats-officedocument.presentationml.slide+xml"/>
  <Override PartName="/ppt/slides/slide275.xml" ContentType="application/vnd.openxmlformats-officedocument.presentationml.slide+xml"/>
  <Override PartName="/ppt/slides/slide414.xml" ContentType="application/vnd.openxmlformats-officedocument.presentationml.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53.xml" ContentType="application/vnd.openxmlformats-officedocument.presentationml.slide+xml"/>
  <Override PartName="/ppt/slides/slide398.xml" ContentType="application/vnd.openxmlformats-officedocument.presentationml.slide+xml"/>
  <Override PartName="/ppt/slides/slide403.xml" ContentType="application/vnd.openxmlformats-officedocument.presentationml.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s/slide242.xml" ContentType="application/vnd.openxmlformats-officedocument.presentationml.slide+xml"/>
  <Override PartName="/ppt/slides/slide329.xml" ContentType="application/vnd.openxmlformats-officedocument.presentationml.slide+xml"/>
  <Override PartName="/ppt/slides/slide376.xml" ContentType="application/vnd.openxmlformats-officedocument.presentationml.slide+xml"/>
  <Override PartName="/ppt/slides/slide387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231.xml" ContentType="application/vnd.openxmlformats-officedocument.presentationml.slide+xml"/>
  <Override PartName="/ppt/slides/slide318.xml" ContentType="application/vnd.openxmlformats-officedocument.presentationml.slide+xml"/>
  <Override PartName="/ppt/slides/slide365.xml" ContentType="application/vnd.openxmlformats-officedocument.presentationml.slide+xml"/>
  <Override PartName="/ppt/slides/slide157.xml" ContentType="application/vnd.openxmlformats-officedocument.presentationml.slide+xml"/>
  <Override PartName="/ppt/slides/slide220.xml" ContentType="application/vnd.openxmlformats-officedocument.presentationml.slide+xml"/>
  <Override PartName="/ppt/slides/slide307.xml" ContentType="application/vnd.openxmlformats-officedocument.presentationml.slide+xml"/>
  <Override PartName="/ppt/slides/slide354.xml" ContentType="application/vnd.openxmlformats-officedocument.presentationml.slide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s/slide193.xml" ContentType="application/vnd.openxmlformats-officedocument.presentationml.slide+xml"/>
  <Override PartName="/ppt/slides/slide332.xml" ContentType="application/vnd.openxmlformats-officedocument.presentationml.slide+xml"/>
  <Override PartName="/ppt/slides/slide343.xml" ContentType="application/vnd.openxmlformats-officedocument.presentationml.slide+xml"/>
  <Override PartName="/ppt/slides/slide390.xml" ContentType="application/vnd.openxmlformats-officedocument.presentationml.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69.xml" ContentType="application/vnd.openxmlformats-officedocument.presentationml.slide+xml"/>
  <Override PartName="/ppt/slides/slide32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310.xml" ContentType="application/vnd.openxmlformats-officedocument.presentationml.slide+xml"/>
  <Override PartName="/ppt/slides/slide40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s/slide283.xml" ContentType="application/vnd.openxmlformats-officedocument.presentationml.slide+xml"/>
  <Override PartName="/ppt/slides/slide29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slides/slide272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s/slide348.xml" ContentType="application/vnd.openxmlformats-officedocument.presentationml.slide+xml"/>
  <Override PartName="/ppt/slides/slide359.xml" ContentType="application/vnd.openxmlformats-officedocument.presentationml.slide+xml"/>
  <Override PartName="/ppt/slides/slide395.xml" ContentType="application/vnd.openxmlformats-officedocument.presentationml.slide+xml"/>
  <Override PartName="/ppt/slides/slide400.xml" ContentType="application/vnd.openxmlformats-officedocument.presentationml.slide+xml"/>
  <Override PartName="/ppt/slides/slide4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s/slide337.xml" ContentType="application/vnd.openxmlformats-officedocument.presentationml.slide+xml"/>
  <Override PartName="/ppt/slides/slide384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326.xml" ContentType="application/vnd.openxmlformats-officedocument.presentationml.slide+xml"/>
  <Override PartName="/ppt/slides/slide373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299.xml" ContentType="application/vnd.openxmlformats-officedocument.presentationml.slide+xml"/>
  <Override PartName="/ppt/slides/slide304.xml" ContentType="application/vnd.openxmlformats-officedocument.presentationml.slide+xml"/>
  <Override PartName="/ppt/slides/slide315.xml" ContentType="application/vnd.openxmlformats-officedocument.presentationml.slide+xml"/>
  <Override PartName="/ppt/slides/slide351.xml" ContentType="application/vnd.openxmlformats-officedocument.presentationml.slide+xml"/>
  <Override PartName="/ppt/slides/slide362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slides/slide288.xml" ContentType="application/vnd.openxmlformats-officedocument.presentationml.slide+xml"/>
  <Override PartName="/ppt/slides/slide34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77.xml" ContentType="application/vnd.openxmlformats-officedocument.presentationml.slide+xml"/>
  <Override PartName="/ppt/slides/slide416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slides/slide405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s/slide291.xml" ContentType="application/vnd.openxmlformats-officedocument.presentationml.slide+xml"/>
  <Override PartName="/ppt/slides/slide378.xml" ContentType="application/vnd.openxmlformats-officedocument.presentationml.slide+xml"/>
  <Override PartName="/ppt/slides/slide389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280.xml" ContentType="application/vnd.openxmlformats-officedocument.presentationml.slide+xml"/>
  <Override PartName="/ppt/slides/slide367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309.xml" ContentType="application/vnd.openxmlformats-officedocument.presentationml.slide+xml"/>
  <Override PartName="/ppt/slides/slide356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s/slide345.xml" ContentType="application/vnd.openxmlformats-officedocument.presentationml.slide+xml"/>
  <Override PartName="/ppt/slides/slide392.xml" ContentType="application/vnd.openxmlformats-officedocument.presentationml.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323.xml" ContentType="application/vnd.openxmlformats-officedocument.presentationml.slide+xml"/>
  <Override PartName="/ppt/slides/slide334.xml" ContentType="application/vnd.openxmlformats-officedocument.presentationml.slide+xml"/>
  <Override PartName="/ppt/slides/slide370.xml" ContentType="application/vnd.openxmlformats-officedocument.presentationml.slide+xml"/>
  <Override PartName="/ppt/slides/slide381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slides/slide31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s/slide285.xml" ContentType="application/vnd.openxmlformats-officedocument.presentationml.slide+xml"/>
  <Override PartName="/ppt/slides/slide296.xml" ContentType="application/vnd.openxmlformats-officedocument.presentationml.slide+xml"/>
  <Override PartName="/ppt/slides/slide30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slides/slide274.xml" ContentType="application/vnd.openxmlformats-officedocument.presentationml.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s/slide263.xml" ContentType="application/vnd.openxmlformats-officedocument.presentationml.slide+xml"/>
  <Override PartName="/ppt/slides/slide397.xml" ContentType="application/vnd.openxmlformats-officedocument.presentationml.slide+xml"/>
  <Override PartName="/ppt/slides/slide402.xml" ContentType="application/vnd.openxmlformats-officedocument.presentationml.slide+xml"/>
  <Override PartName="/ppt/slides/slide41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s/slide339.xml" ContentType="application/vnd.openxmlformats-officedocument.presentationml.slide+xml"/>
  <Override PartName="/ppt/slides/slide386.xml" ContentType="application/vnd.openxmlformats-officedocument.presentationml.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s/slide328.xml" ContentType="application/vnd.openxmlformats-officedocument.presentationml.slide+xml"/>
  <Override PartName="/ppt/slides/slide375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67.xml" ContentType="application/vnd.openxmlformats-officedocument.presentationml.slide+xml"/>
  <Override PartName="/ppt/slides/slide306.xml" ContentType="application/vnd.openxmlformats-officedocument.presentationml.slide+xml"/>
  <Override PartName="/ppt/slides/slide317.xml" ContentType="application/vnd.openxmlformats-officedocument.presentationml.slide+xml"/>
  <Override PartName="/ppt/slides/slide353.xml" ContentType="application/vnd.openxmlformats-officedocument.presentationml.slide+xml"/>
  <Override PartName="/ppt/slides/slide364.xml" ContentType="application/vnd.openxmlformats-officedocument.presentationml.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slides/slide342.xml" ContentType="application/vnd.openxmlformats-officedocument.presentationml.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slides/slide279.xml" ContentType="application/vnd.openxmlformats-officedocument.presentationml.slide+xml"/>
  <Override PartName="/ppt/slides/slide331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s/slide257.xml" ContentType="application/vnd.openxmlformats-officedocument.presentationml.slide+xml"/>
  <Override PartName="/ppt/slides/slide268.xml" ContentType="application/vnd.openxmlformats-officedocument.presentationml.slide+xml"/>
  <Override PartName="/ppt/slides/slide320.xml" ContentType="application/vnd.openxmlformats-officedocument.presentationml.slide+xml"/>
  <Override PartName="/ppt/slides/slide407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246.xml" ContentType="application/vnd.openxmlformats-officedocument.presentationml.slide+xml"/>
  <Override PartName="/ppt/slides/slide293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53.xml" ContentType="application/vnd.openxmlformats-officedocument.presentationml.slide+xml"/>
  <Override PartName="/ppt/slides/slide235.xml" ContentType="application/vnd.openxmlformats-officedocument.presentationml.slide+xml"/>
  <Override PartName="/ppt/slides/slide282.xml" ContentType="application/vnd.openxmlformats-officedocument.presentationml.slide+xml"/>
  <Override PartName="/ppt/slides/slide369.xml" ContentType="application/vnd.openxmlformats-officedocument.presentationml.slide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60.xml" ContentType="application/vnd.openxmlformats-officedocument.presentationml.slide+xml"/>
  <Override PartName="/ppt/slides/slide271.xml" ContentType="application/vnd.openxmlformats-officedocument.presentationml.slide+xml"/>
  <Override PartName="/ppt/slides/slide358.xml" ContentType="application/vnd.openxmlformats-officedocument.presentationml.slide+xml"/>
  <Override PartName="/ppt/slides/slide410.xml" ContentType="application/vnd.openxmlformats-officedocument.presentationml.slide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347.xml" ContentType="application/vnd.openxmlformats-officedocument.presentationml.slide+xml"/>
  <Override PartName="/ppt/slides/slide394.xml" ContentType="application/vnd.openxmlformats-officedocument.presentationml.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slides/slide325.xml" ContentType="application/vnd.openxmlformats-officedocument.presentationml.slide+xml"/>
  <Override PartName="/ppt/slides/slide336.xml" ContentType="application/vnd.openxmlformats-officedocument.presentationml.slide+xml"/>
  <Override PartName="/ppt/slides/slide372.xml" ContentType="application/vnd.openxmlformats-officedocument.presentationml.slide+xml"/>
  <Override PartName="/ppt/slides/slide383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314.xml" ContentType="application/vnd.openxmlformats-officedocument.presentationml.slide+xml"/>
  <Override PartName="/ppt/slides/slide361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slides/slide287.xml" ContentType="application/vnd.openxmlformats-officedocument.presentationml.slide+xml"/>
  <Override PartName="/ppt/slides/slide298.xml" ContentType="application/vnd.openxmlformats-officedocument.presentationml.slide+xml"/>
  <Override PartName="/ppt/slides/slide303.xml" ContentType="application/vnd.openxmlformats-officedocument.presentationml.slide+xml"/>
  <Override PartName="/ppt/slides/slide350.xml" ContentType="application/vnd.openxmlformats-officedocument.presentationml.slide+xml"/>
  <Override PartName="/ppt/slides/slide58.xml" ContentType="application/vnd.openxmlformats-officedocument.presentationml.slide+xml"/>
  <Override PartName="/ppt/slides/slide229.xml" ContentType="application/vnd.openxmlformats-officedocument.presentationml.slide+xml"/>
  <Override PartName="/ppt/slides/slide276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slides/slide399.xml" ContentType="application/vnd.openxmlformats-officedocument.presentationml.slide+xml"/>
  <Override PartName="/ppt/slides/slide415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377.xml" ContentType="application/vnd.openxmlformats-officedocument.presentationml.slide+xml"/>
  <Override PartName="/ppt/slides/slide169.xml" ContentType="application/vnd.openxmlformats-officedocument.presentationml.slide+xml"/>
  <Override PartName="/ppt/slides/slide308.xml" ContentType="application/vnd.openxmlformats-officedocument.presentationml.slide+xml"/>
  <Override PartName="/ppt/slides/slide355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333.xml" ContentType="application/vnd.openxmlformats-officedocument.presentationml.slide+xml"/>
  <Override PartName="/ppt/slides/slide380.xml" ContentType="application/vnd.openxmlformats-officedocument.presentationml.slid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409.xml" ContentType="application/vnd.openxmlformats-officedocument.presentationml.slide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s/slide150.xml" ContentType="application/vnd.openxmlformats-officedocument.presentationml.slide+xml"/>
  <Override PartName="/ppt/slides/slide248.xml" ContentType="application/vnd.openxmlformats-officedocument.presentationml.slide+xml"/>
  <Override PartName="/ppt/slides/slide295.xml" ContentType="application/vnd.openxmlformats-officedocument.presentationml.slide+xml"/>
  <Override PartName="/ppt/slides/slide311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811" r:id="rId3"/>
    <p:sldId id="257" r:id="rId4"/>
    <p:sldId id="260" r:id="rId5"/>
    <p:sldId id="258" r:id="rId6"/>
    <p:sldId id="259" r:id="rId7"/>
    <p:sldId id="281" r:id="rId8"/>
    <p:sldId id="291" r:id="rId9"/>
    <p:sldId id="305" r:id="rId10"/>
    <p:sldId id="313" r:id="rId11"/>
    <p:sldId id="314" r:id="rId12"/>
    <p:sldId id="321" r:id="rId13"/>
    <p:sldId id="323" r:id="rId14"/>
    <p:sldId id="550" r:id="rId15"/>
    <p:sldId id="337" r:id="rId16"/>
    <p:sldId id="338" r:id="rId17"/>
    <p:sldId id="349" r:id="rId18"/>
    <p:sldId id="350" r:id="rId19"/>
    <p:sldId id="371" r:id="rId20"/>
    <p:sldId id="372" r:id="rId21"/>
    <p:sldId id="373" r:id="rId22"/>
    <p:sldId id="374" r:id="rId23"/>
    <p:sldId id="395" r:id="rId24"/>
    <p:sldId id="409" r:id="rId25"/>
    <p:sldId id="410" r:id="rId26"/>
    <p:sldId id="427" r:id="rId27"/>
    <p:sldId id="428" r:id="rId28"/>
    <p:sldId id="429" r:id="rId29"/>
    <p:sldId id="460" r:id="rId30"/>
    <p:sldId id="807" r:id="rId31"/>
    <p:sldId id="469" r:id="rId32"/>
    <p:sldId id="483" r:id="rId33"/>
    <p:sldId id="470" r:id="rId34"/>
    <p:sldId id="430" r:id="rId35"/>
    <p:sldId id="493" r:id="rId36"/>
    <p:sldId id="794" r:id="rId37"/>
    <p:sldId id="509" r:id="rId38"/>
    <p:sldId id="510" r:id="rId39"/>
    <p:sldId id="798" r:id="rId40"/>
    <p:sldId id="511" r:id="rId41"/>
    <p:sldId id="512" r:id="rId42"/>
    <p:sldId id="530" r:id="rId43"/>
    <p:sldId id="548" r:id="rId44"/>
    <p:sldId id="262" r:id="rId45"/>
    <p:sldId id="267" r:id="rId46"/>
    <p:sldId id="273" r:id="rId47"/>
    <p:sldId id="283" r:id="rId48"/>
    <p:sldId id="284" r:id="rId49"/>
    <p:sldId id="301" r:id="rId50"/>
    <p:sldId id="302" r:id="rId51"/>
    <p:sldId id="307" r:id="rId52"/>
    <p:sldId id="308" r:id="rId53"/>
    <p:sldId id="316" r:id="rId54"/>
    <p:sldId id="332" r:id="rId55"/>
    <p:sldId id="850" r:id="rId56"/>
    <p:sldId id="851" r:id="rId57"/>
    <p:sldId id="852" r:id="rId58"/>
    <p:sldId id="333" r:id="rId59"/>
    <p:sldId id="334" r:id="rId60"/>
    <p:sldId id="358" r:id="rId61"/>
    <p:sldId id="853" r:id="rId62"/>
    <p:sldId id="854" r:id="rId63"/>
    <p:sldId id="855" r:id="rId64"/>
    <p:sldId id="359" r:id="rId65"/>
    <p:sldId id="360" r:id="rId66"/>
    <p:sldId id="369" r:id="rId67"/>
    <p:sldId id="370" r:id="rId68"/>
    <p:sldId id="391" r:id="rId69"/>
    <p:sldId id="392" r:id="rId70"/>
    <p:sldId id="406" r:id="rId71"/>
    <p:sldId id="407" r:id="rId72"/>
    <p:sldId id="417" r:id="rId73"/>
    <p:sldId id="422" r:id="rId74"/>
    <p:sldId id="423" r:id="rId75"/>
    <p:sldId id="447" r:id="rId76"/>
    <p:sldId id="448" r:id="rId77"/>
    <p:sldId id="450" r:id="rId78"/>
    <p:sldId id="477" r:id="rId79"/>
    <p:sldId id="478" r:id="rId80"/>
    <p:sldId id="497" r:id="rId81"/>
    <p:sldId id="813" r:id="rId82"/>
    <p:sldId id="498" r:id="rId83"/>
    <p:sldId id="500" r:id="rId84"/>
    <p:sldId id="797" r:id="rId85"/>
    <p:sldId id="513" r:id="rId86"/>
    <p:sldId id="514" r:id="rId87"/>
    <p:sldId id="804" r:id="rId88"/>
    <p:sldId id="517" r:id="rId89"/>
    <p:sldId id="527" r:id="rId90"/>
    <p:sldId id="528" r:id="rId91"/>
    <p:sldId id="529" r:id="rId92"/>
    <p:sldId id="263" r:id="rId93"/>
    <p:sldId id="285" r:id="rId94"/>
    <p:sldId id="286" r:id="rId95"/>
    <p:sldId id="294" r:id="rId96"/>
    <p:sldId id="295" r:id="rId97"/>
    <p:sldId id="304" r:id="rId98"/>
    <p:sldId id="306" r:id="rId99"/>
    <p:sldId id="849" r:id="rId100"/>
    <p:sldId id="328" r:id="rId101"/>
    <p:sldId id="329" r:id="rId102"/>
    <p:sldId id="330" r:id="rId103"/>
    <p:sldId id="354" r:id="rId104"/>
    <p:sldId id="355" r:id="rId105"/>
    <p:sldId id="378" r:id="rId106"/>
    <p:sldId id="379" r:id="rId107"/>
    <p:sldId id="356" r:id="rId108"/>
    <p:sldId id="388" r:id="rId109"/>
    <p:sldId id="389" r:id="rId110"/>
    <p:sldId id="412" r:id="rId111"/>
    <p:sldId id="413" r:id="rId112"/>
    <p:sldId id="414" r:id="rId113"/>
    <p:sldId id="437" r:id="rId114"/>
    <p:sldId id="438" r:id="rId115"/>
    <p:sldId id="454" r:id="rId116"/>
    <p:sldId id="455" r:id="rId117"/>
    <p:sldId id="456" r:id="rId118"/>
    <p:sldId id="465" r:id="rId119"/>
    <p:sldId id="466" r:id="rId120"/>
    <p:sldId id="467" r:id="rId121"/>
    <p:sldId id="485" r:id="rId122"/>
    <p:sldId id="501" r:id="rId123"/>
    <p:sldId id="487" r:id="rId124"/>
    <p:sldId id="486" r:id="rId125"/>
    <p:sldId id="788" r:id="rId126"/>
    <p:sldId id="532" r:id="rId127"/>
    <p:sldId id="535" r:id="rId128"/>
    <p:sldId id="536" r:id="rId129"/>
    <p:sldId id="537" r:id="rId130"/>
    <p:sldId id="264" r:id="rId131"/>
    <p:sldId id="269" r:id="rId132"/>
    <p:sldId id="271" r:id="rId133"/>
    <p:sldId id="287" r:id="rId134"/>
    <p:sldId id="288" r:id="rId135"/>
    <p:sldId id="298" r:id="rId136"/>
    <p:sldId id="296" r:id="rId137"/>
    <p:sldId id="309" r:id="rId138"/>
    <p:sldId id="836" r:id="rId139"/>
    <p:sldId id="837" r:id="rId140"/>
    <p:sldId id="839" r:id="rId141"/>
    <p:sldId id="838" r:id="rId142"/>
    <p:sldId id="310" r:id="rId143"/>
    <p:sldId id="311" r:id="rId144"/>
    <p:sldId id="344" r:id="rId145"/>
    <p:sldId id="365" r:id="rId146"/>
    <p:sldId id="312" r:id="rId147"/>
    <p:sldId id="351" r:id="rId148"/>
    <p:sldId id="366" r:id="rId149"/>
    <p:sldId id="367" r:id="rId150"/>
    <p:sldId id="377" r:id="rId151"/>
    <p:sldId id="380" r:id="rId152"/>
    <p:sldId id="381" r:id="rId153"/>
    <p:sldId id="382" r:id="rId154"/>
    <p:sldId id="397" r:id="rId155"/>
    <p:sldId id="399" r:id="rId156"/>
    <p:sldId id="415" r:id="rId157"/>
    <p:sldId id="416" r:id="rId158"/>
    <p:sldId id="432" r:id="rId159"/>
    <p:sldId id="433" r:id="rId160"/>
    <p:sldId id="822" r:id="rId161"/>
    <p:sldId id="823" r:id="rId162"/>
    <p:sldId id="434" r:id="rId163"/>
    <p:sldId id="435" r:id="rId164"/>
    <p:sldId id="471" r:id="rId165"/>
    <p:sldId id="472" r:id="rId166"/>
    <p:sldId id="475" r:id="rId167"/>
    <p:sldId id="815" r:id="rId168"/>
    <p:sldId id="502" r:id="rId169"/>
    <p:sldId id="503" r:id="rId170"/>
    <p:sldId id="551" r:id="rId171"/>
    <p:sldId id="505" r:id="rId172"/>
    <p:sldId id="506" r:id="rId173"/>
    <p:sldId id="552" r:id="rId174"/>
    <p:sldId id="507" r:id="rId175"/>
    <p:sldId id="508" r:id="rId176"/>
    <p:sldId id="542" r:id="rId177"/>
    <p:sldId id="543" r:id="rId178"/>
    <p:sldId id="265" r:id="rId179"/>
    <p:sldId id="274" r:id="rId180"/>
    <p:sldId id="277" r:id="rId181"/>
    <p:sldId id="790" r:id="rId182"/>
    <p:sldId id="791" r:id="rId183"/>
    <p:sldId id="289" r:id="rId184"/>
    <p:sldId id="290" r:id="rId185"/>
    <p:sldId id="825" r:id="rId186"/>
    <p:sldId id="826" r:id="rId187"/>
    <p:sldId id="827" r:id="rId188"/>
    <p:sldId id="828" r:id="rId189"/>
    <p:sldId id="832" r:id="rId190"/>
    <p:sldId id="833" r:id="rId191"/>
    <p:sldId id="834" r:id="rId192"/>
    <p:sldId id="299" r:id="rId193"/>
    <p:sldId id="300" r:id="rId194"/>
    <p:sldId id="324" r:id="rId195"/>
    <p:sldId id="325" r:id="rId196"/>
    <p:sldId id="340" r:id="rId197"/>
    <p:sldId id="844" r:id="rId198"/>
    <p:sldId id="846" r:id="rId199"/>
    <p:sldId id="847" r:id="rId200"/>
    <p:sldId id="848" r:id="rId201"/>
    <p:sldId id="341" r:id="rId202"/>
    <p:sldId id="342" r:id="rId203"/>
    <p:sldId id="362" r:id="rId204"/>
    <p:sldId id="363" r:id="rId205"/>
    <p:sldId id="364" r:id="rId206"/>
    <p:sldId id="856" r:id="rId207"/>
    <p:sldId id="857" r:id="rId208"/>
    <p:sldId id="343" r:id="rId209"/>
    <p:sldId id="383" r:id="rId210"/>
    <p:sldId id="858" r:id="rId211"/>
    <p:sldId id="859" r:id="rId212"/>
    <p:sldId id="385" r:id="rId213"/>
    <p:sldId id="400" r:id="rId214"/>
    <p:sldId id="861" r:id="rId215"/>
    <p:sldId id="862" r:id="rId216"/>
    <p:sldId id="401" r:id="rId217"/>
    <p:sldId id="402" r:id="rId218"/>
    <p:sldId id="440" r:id="rId219"/>
    <p:sldId id="441" r:id="rId220"/>
    <p:sldId id="442" r:id="rId221"/>
    <p:sldId id="820" r:id="rId222"/>
    <p:sldId id="821" r:id="rId223"/>
    <p:sldId id="443" r:id="rId224"/>
    <p:sldId id="457" r:id="rId225"/>
    <p:sldId id="458" r:id="rId226"/>
    <p:sldId id="808" r:id="rId227"/>
    <p:sldId id="809" r:id="rId228"/>
    <p:sldId id="810" r:id="rId229"/>
    <p:sldId id="459" r:id="rId230"/>
    <p:sldId id="479" r:id="rId231"/>
    <p:sldId id="817" r:id="rId232"/>
    <p:sldId id="818" r:id="rId233"/>
    <p:sldId id="819" r:id="rId234"/>
    <p:sldId id="816" r:id="rId235"/>
    <p:sldId id="491" r:id="rId236"/>
    <p:sldId id="492" r:id="rId237"/>
    <p:sldId id="796" r:id="rId238"/>
    <p:sldId id="518" r:id="rId239"/>
    <p:sldId id="519" r:id="rId240"/>
    <p:sldId id="801" r:id="rId241"/>
    <p:sldId id="802" r:id="rId242"/>
    <p:sldId id="803" r:id="rId243"/>
    <p:sldId id="799" r:id="rId244"/>
    <p:sldId id="800" r:id="rId245"/>
    <p:sldId id="524" r:id="rId246"/>
    <p:sldId id="525" r:id="rId247"/>
    <p:sldId id="526" r:id="rId248"/>
    <p:sldId id="538" r:id="rId249"/>
    <p:sldId id="805" r:id="rId250"/>
    <p:sldId id="806" r:id="rId251"/>
    <p:sldId id="553" r:id="rId252"/>
    <p:sldId id="554" r:id="rId253"/>
    <p:sldId id="555" r:id="rId254"/>
    <p:sldId id="556" r:id="rId255"/>
    <p:sldId id="557" r:id="rId256"/>
    <p:sldId id="824" r:id="rId257"/>
    <p:sldId id="558" r:id="rId258"/>
    <p:sldId id="559" r:id="rId259"/>
    <p:sldId id="560" r:id="rId260"/>
    <p:sldId id="835" r:id="rId261"/>
    <p:sldId id="561" r:id="rId262"/>
    <p:sldId id="562" r:id="rId263"/>
    <p:sldId id="845" r:id="rId264"/>
    <p:sldId id="566" r:id="rId265"/>
    <p:sldId id="567" r:id="rId266"/>
    <p:sldId id="568" r:id="rId267"/>
    <p:sldId id="572" r:id="rId268"/>
    <p:sldId id="573" r:id="rId269"/>
    <p:sldId id="574" r:id="rId270"/>
    <p:sldId id="575" r:id="rId271"/>
    <p:sldId id="576" r:id="rId272"/>
    <p:sldId id="580" r:id="rId273"/>
    <p:sldId id="581" r:id="rId274"/>
    <p:sldId id="584" r:id="rId275"/>
    <p:sldId id="585" r:id="rId276"/>
    <p:sldId id="586" r:id="rId277"/>
    <p:sldId id="588" r:id="rId278"/>
    <p:sldId id="589" r:id="rId279"/>
    <p:sldId id="593" r:id="rId280"/>
    <p:sldId id="594" r:id="rId281"/>
    <p:sldId id="595" r:id="rId282"/>
    <p:sldId id="598" r:id="rId283"/>
    <p:sldId id="599" r:id="rId284"/>
    <p:sldId id="600" r:id="rId285"/>
    <p:sldId id="604" r:id="rId286"/>
    <p:sldId id="795" r:id="rId287"/>
    <p:sldId id="605" r:id="rId288"/>
    <p:sldId id="606" r:id="rId289"/>
    <p:sldId id="607" r:id="rId290"/>
    <p:sldId id="611" r:id="rId291"/>
    <p:sldId id="612" r:id="rId292"/>
    <p:sldId id="615" r:id="rId293"/>
    <p:sldId id="616" r:id="rId294"/>
    <p:sldId id="617" r:id="rId295"/>
    <p:sldId id="618" r:id="rId296"/>
    <p:sldId id="619" r:id="rId297"/>
    <p:sldId id="622" r:id="rId298"/>
    <p:sldId id="623" r:id="rId299"/>
    <p:sldId id="624" r:id="rId300"/>
    <p:sldId id="625" r:id="rId301"/>
    <p:sldId id="843" r:id="rId302"/>
    <p:sldId id="842" r:id="rId303"/>
    <p:sldId id="626" r:id="rId304"/>
    <p:sldId id="627" r:id="rId305"/>
    <p:sldId id="628" r:id="rId306"/>
    <p:sldId id="629" r:id="rId307"/>
    <p:sldId id="630" r:id="rId308"/>
    <p:sldId id="631" r:id="rId309"/>
    <p:sldId id="633" r:id="rId310"/>
    <p:sldId id="634" r:id="rId311"/>
    <p:sldId id="637" r:id="rId312"/>
    <p:sldId id="638" r:id="rId313"/>
    <p:sldId id="639" r:id="rId314"/>
    <p:sldId id="640" r:id="rId315"/>
    <p:sldId id="641" r:id="rId316"/>
    <p:sldId id="645" r:id="rId317"/>
    <p:sldId id="646" r:id="rId318"/>
    <p:sldId id="647" r:id="rId319"/>
    <p:sldId id="651" r:id="rId320"/>
    <p:sldId id="652" r:id="rId321"/>
    <p:sldId id="655" r:id="rId322"/>
    <p:sldId id="656" r:id="rId323"/>
    <p:sldId id="657" r:id="rId324"/>
    <p:sldId id="659" r:id="rId325"/>
    <p:sldId id="660" r:id="rId326"/>
    <p:sldId id="661" r:id="rId327"/>
    <p:sldId id="812" r:id="rId328"/>
    <p:sldId id="814" r:id="rId329"/>
    <p:sldId id="662" r:id="rId330"/>
    <p:sldId id="663" r:id="rId331"/>
    <p:sldId id="668" r:id="rId332"/>
    <p:sldId id="669" r:id="rId333"/>
    <p:sldId id="789" r:id="rId334"/>
    <p:sldId id="670" r:id="rId335"/>
    <p:sldId id="671" r:id="rId336"/>
    <p:sldId id="672" r:id="rId337"/>
    <p:sldId id="673" r:id="rId338"/>
    <p:sldId id="674" r:id="rId339"/>
    <p:sldId id="675" r:id="rId340"/>
    <p:sldId id="676" r:id="rId341"/>
    <p:sldId id="679" r:id="rId342"/>
    <p:sldId id="680" r:id="rId343"/>
    <p:sldId id="681" r:id="rId344"/>
    <p:sldId id="682" r:id="rId345"/>
    <p:sldId id="840" r:id="rId346"/>
    <p:sldId id="841" r:id="rId347"/>
    <p:sldId id="683" r:id="rId348"/>
    <p:sldId id="684" r:id="rId349"/>
    <p:sldId id="685" r:id="rId350"/>
    <p:sldId id="686" r:id="rId351"/>
    <p:sldId id="687" r:id="rId352"/>
    <p:sldId id="688" r:id="rId353"/>
    <p:sldId id="689" r:id="rId354"/>
    <p:sldId id="690" r:id="rId355"/>
    <p:sldId id="691" r:id="rId356"/>
    <p:sldId id="694" r:id="rId357"/>
    <p:sldId id="695" r:id="rId358"/>
    <p:sldId id="863" r:id="rId359"/>
    <p:sldId id="864" r:id="rId360"/>
    <p:sldId id="702" r:id="rId361"/>
    <p:sldId id="703" r:id="rId362"/>
    <p:sldId id="704" r:id="rId363"/>
    <p:sldId id="708" r:id="rId364"/>
    <p:sldId id="709" r:id="rId365"/>
    <p:sldId id="712" r:id="rId366"/>
    <p:sldId id="713" r:id="rId367"/>
    <p:sldId id="714" r:id="rId368"/>
    <p:sldId id="716" r:id="rId369"/>
    <p:sldId id="717" r:id="rId370"/>
    <p:sldId id="718" r:id="rId371"/>
    <p:sldId id="719" r:id="rId372"/>
    <p:sldId id="720" r:id="rId373"/>
    <p:sldId id="792" r:id="rId374"/>
    <p:sldId id="829" r:id="rId375"/>
    <p:sldId id="830" r:id="rId376"/>
    <p:sldId id="831" r:id="rId377"/>
    <p:sldId id="727" r:id="rId378"/>
    <p:sldId id="728" r:id="rId379"/>
    <p:sldId id="729" r:id="rId380"/>
    <p:sldId id="730" r:id="rId381"/>
    <p:sldId id="731" r:id="rId382"/>
    <p:sldId id="732" r:id="rId383"/>
    <p:sldId id="733" r:id="rId384"/>
    <p:sldId id="736" r:id="rId385"/>
    <p:sldId id="737" r:id="rId386"/>
    <p:sldId id="738" r:id="rId387"/>
    <p:sldId id="739" r:id="rId388"/>
    <p:sldId id="741" r:id="rId389"/>
    <p:sldId id="742" r:id="rId390"/>
    <p:sldId id="743" r:id="rId391"/>
    <p:sldId id="747" r:id="rId392"/>
    <p:sldId id="748" r:id="rId393"/>
    <p:sldId id="751" r:id="rId394"/>
    <p:sldId id="752" r:id="rId395"/>
    <p:sldId id="860" r:id="rId396"/>
    <p:sldId id="753" r:id="rId397"/>
    <p:sldId id="754" r:id="rId398"/>
    <p:sldId id="756" r:id="rId399"/>
    <p:sldId id="759" r:id="rId400"/>
    <p:sldId id="760" r:id="rId401"/>
    <p:sldId id="761" r:id="rId402"/>
    <p:sldId id="769" r:id="rId403"/>
    <p:sldId id="770" r:id="rId404"/>
    <p:sldId id="771" r:id="rId405"/>
    <p:sldId id="773" r:id="rId406"/>
    <p:sldId id="774" r:id="rId407"/>
    <p:sldId id="775" r:id="rId408"/>
    <p:sldId id="776" r:id="rId409"/>
    <p:sldId id="777" r:id="rId410"/>
    <p:sldId id="780" r:id="rId411"/>
    <p:sldId id="781" r:id="rId412"/>
    <p:sldId id="793" r:id="rId413"/>
    <p:sldId id="784" r:id="rId414"/>
    <p:sldId id="785" r:id="rId415"/>
    <p:sldId id="786" r:id="rId416"/>
    <p:sldId id="787" r:id="rId417"/>
    <p:sldId id="482" r:id="rId4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95590" autoAdjust="0"/>
  </p:normalViewPr>
  <p:slideViewPr>
    <p:cSldViewPr>
      <p:cViewPr varScale="1">
        <p:scale>
          <a:sx n="78" d="100"/>
          <a:sy n="78" d="100"/>
        </p:scale>
        <p:origin x="-94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25" Type="http://schemas.openxmlformats.org/officeDocument/2006/relationships/slide" Target="slides/slide324.xml"/><Relationship Id="rId346" Type="http://schemas.openxmlformats.org/officeDocument/2006/relationships/slide" Target="slides/slide345.xml"/><Relationship Id="rId367" Type="http://schemas.openxmlformats.org/officeDocument/2006/relationships/slide" Target="slides/slide366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336" Type="http://schemas.openxmlformats.org/officeDocument/2006/relationships/slide" Target="slides/slide335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378" Type="http://schemas.openxmlformats.org/officeDocument/2006/relationships/slide" Target="slides/slide377.xml"/><Relationship Id="rId399" Type="http://schemas.openxmlformats.org/officeDocument/2006/relationships/slide" Target="slides/slide398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slide" Target="slides/slide325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368" Type="http://schemas.openxmlformats.org/officeDocument/2006/relationships/slide" Target="slides/slide367.xml"/><Relationship Id="rId389" Type="http://schemas.openxmlformats.org/officeDocument/2006/relationships/slide" Target="slides/slide388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358" Type="http://schemas.openxmlformats.org/officeDocument/2006/relationships/slide" Target="slides/slide357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slide" Target="slides/slide347.xml"/><Relationship Id="rId369" Type="http://schemas.openxmlformats.org/officeDocument/2006/relationships/slide" Target="slides/slide368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15" Type="http://schemas.openxmlformats.org/officeDocument/2006/relationships/slide" Target="slides/slide414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slide" Target="slides/slide358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381" Type="http://schemas.openxmlformats.org/officeDocument/2006/relationships/slide" Target="slides/slide380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slide" Target="slides/slide370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17" Type="http://schemas.openxmlformats.org/officeDocument/2006/relationships/slide" Target="slides/slide416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418" Type="http://schemas.openxmlformats.org/officeDocument/2006/relationships/slide" Target="slides/slide417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presProps" Target="presProps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theme" Target="theme/theme1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tableStyles" Target="tableStyles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09/07/2014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09/07/2014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09/07/2014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09/07/2014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09/07/2014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09/07/2014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09/07/2014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09/07/2014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09/07/2014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09/07/2014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09/07/2014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09/07/2014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92.xml"/><Relationship Id="rId7" Type="http://schemas.openxmlformats.org/officeDocument/2006/relationships/image" Target="../media/image1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2.xml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2.xml"/><Relationship Id="rId4" Type="http://schemas.openxmlformats.org/officeDocument/2006/relationships/image" Target="../media/image139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2.xml"/><Relationship Id="rId4" Type="http://schemas.openxmlformats.org/officeDocument/2006/relationships/image" Target="../media/image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2.xml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2.xml"/><Relationship Id="rId4" Type="http://schemas.openxmlformats.org/officeDocument/2006/relationships/image" Target="../media/image17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47.png"/><Relationship Id="rId7" Type="http://schemas.openxmlformats.org/officeDocument/2006/relationships/image" Target="../media/image3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" Target="slide92.xml"/><Relationship Id="rId9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2.xml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2.xml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4.png"/><Relationship Id="rId7" Type="http://schemas.openxmlformats.org/officeDocument/2006/relationships/slide" Target="slide92.xm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92.xml"/><Relationship Id="rId7" Type="http://schemas.openxmlformats.org/officeDocument/2006/relationships/slide" Target="slide3.xm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6.png"/><Relationship Id="rId2" Type="http://schemas.openxmlformats.org/officeDocument/2006/relationships/slide" Target="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4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58.xml"/><Relationship Id="rId18" Type="http://schemas.openxmlformats.org/officeDocument/2006/relationships/slide" Target="slide174.xml"/><Relationship Id="rId3" Type="http://schemas.openxmlformats.org/officeDocument/2006/relationships/slide" Target="slide135.xml"/><Relationship Id="rId21" Type="http://schemas.openxmlformats.org/officeDocument/2006/relationships/slide" Target="slide138.xml"/><Relationship Id="rId7" Type="http://schemas.openxmlformats.org/officeDocument/2006/relationships/slide" Target="slide133.xml"/><Relationship Id="rId12" Type="http://schemas.openxmlformats.org/officeDocument/2006/relationships/slide" Target="slide155.xml"/><Relationship Id="rId17" Type="http://schemas.openxmlformats.org/officeDocument/2006/relationships/slide" Target="slide171.xml"/><Relationship Id="rId2" Type="http://schemas.openxmlformats.org/officeDocument/2006/relationships/slide" Target="slide131.xml"/><Relationship Id="rId16" Type="http://schemas.openxmlformats.org/officeDocument/2006/relationships/slide" Target="slide168.xml"/><Relationship Id="rId20" Type="http://schemas.openxmlformats.org/officeDocument/2006/relationships/slide" Target="slide16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3.xml"/><Relationship Id="rId11" Type="http://schemas.openxmlformats.org/officeDocument/2006/relationships/slide" Target="slide148.xml"/><Relationship Id="rId5" Type="http://schemas.openxmlformats.org/officeDocument/2006/relationships/slide" Target="slide150.xml"/><Relationship Id="rId15" Type="http://schemas.openxmlformats.org/officeDocument/2006/relationships/slide" Target="slide165.xml"/><Relationship Id="rId10" Type="http://schemas.openxmlformats.org/officeDocument/2006/relationships/slide" Target="slide145.xml"/><Relationship Id="rId19" Type="http://schemas.openxmlformats.org/officeDocument/2006/relationships/slide" Target="slide176.xml"/><Relationship Id="rId4" Type="http://schemas.openxmlformats.org/officeDocument/2006/relationships/slide" Target="slide142.xml"/><Relationship Id="rId9" Type="http://schemas.openxmlformats.org/officeDocument/2006/relationships/image" Target="../media/image1.png"/><Relationship Id="rId14" Type="http://schemas.openxmlformats.org/officeDocument/2006/relationships/slide" Target="slide16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0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slide" Target="slide3.xml"/><Relationship Id="rId7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30.xm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6.png"/><Relationship Id="rId7" Type="http://schemas.openxmlformats.org/officeDocument/2006/relationships/slide" Target="slide130.xml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10" Type="http://schemas.openxmlformats.org/officeDocument/2006/relationships/image" Target="../media/image178.png"/><Relationship Id="rId4" Type="http://schemas.openxmlformats.org/officeDocument/2006/relationships/image" Target="../media/image177.png"/><Relationship Id="rId9" Type="http://schemas.openxmlformats.org/officeDocument/2006/relationships/image" Target="../media/image4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30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10" Type="http://schemas.openxmlformats.org/officeDocument/2006/relationships/image" Target="../media/image185.png"/><Relationship Id="rId4" Type="http://schemas.openxmlformats.org/officeDocument/2006/relationships/image" Target="../media/image1.png"/><Relationship Id="rId9" Type="http://schemas.openxmlformats.org/officeDocument/2006/relationships/image" Target="../media/image184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9.png"/><Relationship Id="rId7" Type="http://schemas.openxmlformats.org/officeDocument/2006/relationships/image" Target="../media/image2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0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1.png"/><Relationship Id="rId7" Type="http://schemas.openxmlformats.org/officeDocument/2006/relationships/image" Target="../media/image2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0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slide" Target="slide3.xml"/><Relationship Id="rId7" Type="http://schemas.openxmlformats.org/officeDocument/2006/relationships/image" Target="../media/image3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Relationship Id="rId9" Type="http://schemas.openxmlformats.org/officeDocument/2006/relationships/image" Target="../media/image196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30.xml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slide" Target="slide3.xm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203.pn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5.png"/><Relationship Id="rId7" Type="http://schemas.openxmlformats.org/officeDocument/2006/relationships/slide" Target="slide130.xml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206.png"/><Relationship Id="rId9" Type="http://schemas.openxmlformats.org/officeDocument/2006/relationships/image" Target="../media/image4.pn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slide" Target="slide13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178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2.png"/><Relationship Id="rId4" Type="http://schemas.openxmlformats.org/officeDocument/2006/relationships/slide" Target="slide130.xml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2.png"/><Relationship Id="rId4" Type="http://schemas.openxmlformats.org/officeDocument/2006/relationships/slide" Target="slide130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image" Target="../media/image1.png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130.xml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5" Type="http://schemas.openxmlformats.org/officeDocument/2006/relationships/image" Target="../media/image95.png"/><Relationship Id="rId4" Type="http://schemas.openxmlformats.org/officeDocument/2006/relationships/image" Target="../media/image1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2.png"/><Relationship Id="rId4" Type="http://schemas.openxmlformats.org/officeDocument/2006/relationships/slide" Target="slide130.xml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130.xml"/><Relationship Id="rId7" Type="http://schemas.openxmlformats.org/officeDocument/2006/relationships/slide" Target="slide3.xml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1.png"/><Relationship Id="rId7" Type="http://schemas.openxmlformats.org/officeDocument/2006/relationships/image" Target="../media/image2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0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slide" Target="slide3.xml"/><Relationship Id="rId7" Type="http://schemas.openxmlformats.org/officeDocument/2006/relationships/image" Target="../media/image178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0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78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slide" Target="slide130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78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slide" Target="slide130.xml"/><Relationship Id="rId7" Type="http://schemas.openxmlformats.org/officeDocument/2006/relationships/image" Target="../media/image4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slide" Target="slide130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2.png"/><Relationship Id="rId4" Type="http://schemas.openxmlformats.org/officeDocument/2006/relationships/slide" Target="slide130.xml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34.png"/><Relationship Id="rId7" Type="http://schemas.openxmlformats.org/officeDocument/2006/relationships/image" Target="../media/image2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0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2.png"/><Relationship Id="rId4" Type="http://schemas.openxmlformats.org/officeDocument/2006/relationships/slide" Target="slide130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" Target="slide130.xml"/><Relationship Id="rId7" Type="http://schemas.openxmlformats.org/officeDocument/2006/relationships/image" Target="../media/image1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38.png"/><Relationship Id="rId4" Type="http://schemas.openxmlformats.org/officeDocument/2006/relationships/image" Target="../media/image2.png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slide" Target="slide204.xml"/><Relationship Id="rId13" Type="http://schemas.openxmlformats.org/officeDocument/2006/relationships/slide" Target="slide219.xml"/><Relationship Id="rId18" Type="http://schemas.openxmlformats.org/officeDocument/2006/relationships/slide" Target="slide245.xml"/><Relationship Id="rId26" Type="http://schemas.openxmlformats.org/officeDocument/2006/relationships/slide" Target="slide187.xml"/><Relationship Id="rId3" Type="http://schemas.openxmlformats.org/officeDocument/2006/relationships/slide" Target="slide183.xml"/><Relationship Id="rId21" Type="http://schemas.openxmlformats.org/officeDocument/2006/relationships/slide" Target="slide243.xml"/><Relationship Id="rId7" Type="http://schemas.openxmlformats.org/officeDocument/2006/relationships/slide" Target="slide208.xml"/><Relationship Id="rId12" Type="http://schemas.openxmlformats.org/officeDocument/2006/relationships/slide" Target="slide216.xml"/><Relationship Id="rId17" Type="http://schemas.openxmlformats.org/officeDocument/2006/relationships/slide" Target="slide238.xml"/><Relationship Id="rId25" Type="http://schemas.openxmlformats.org/officeDocument/2006/relationships/slide" Target="slide185.xml"/><Relationship Id="rId2" Type="http://schemas.openxmlformats.org/officeDocument/2006/relationships/slide" Target="slide179.xml"/><Relationship Id="rId16" Type="http://schemas.openxmlformats.org/officeDocument/2006/relationships/slide" Target="slide235.xml"/><Relationship Id="rId20" Type="http://schemas.openxmlformats.org/officeDocument/2006/relationships/slide" Target="slide181.xml"/><Relationship Id="rId29" Type="http://schemas.openxmlformats.org/officeDocument/2006/relationships/slide" Target="slide20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1.xml"/><Relationship Id="rId11" Type="http://schemas.openxmlformats.org/officeDocument/2006/relationships/slide" Target="slide195.xml"/><Relationship Id="rId24" Type="http://schemas.openxmlformats.org/officeDocument/2006/relationships/slide" Target="slide221.xml"/><Relationship Id="rId5" Type="http://schemas.openxmlformats.org/officeDocument/2006/relationships/slide" Target="slide212.xml"/><Relationship Id="rId15" Type="http://schemas.openxmlformats.org/officeDocument/2006/relationships/slide" Target="slide229.xml"/><Relationship Id="rId23" Type="http://schemas.openxmlformats.org/officeDocument/2006/relationships/slide" Target="slide226.xml"/><Relationship Id="rId28" Type="http://schemas.openxmlformats.org/officeDocument/2006/relationships/slide" Target="slide198.xml"/><Relationship Id="rId10" Type="http://schemas.openxmlformats.org/officeDocument/2006/relationships/image" Target="../media/image1.png"/><Relationship Id="rId19" Type="http://schemas.openxmlformats.org/officeDocument/2006/relationships/slide" Target="slide247.xml"/><Relationship Id="rId31" Type="http://schemas.openxmlformats.org/officeDocument/2006/relationships/slide" Target="slide214.xml"/><Relationship Id="rId4" Type="http://schemas.openxmlformats.org/officeDocument/2006/relationships/slide" Target="slide192.xml"/><Relationship Id="rId9" Type="http://schemas.openxmlformats.org/officeDocument/2006/relationships/slide" Target="slide3.xml"/><Relationship Id="rId14" Type="http://schemas.openxmlformats.org/officeDocument/2006/relationships/slide" Target="slide223.xml"/><Relationship Id="rId22" Type="http://schemas.openxmlformats.org/officeDocument/2006/relationships/slide" Target="slide249.xml"/><Relationship Id="rId27" Type="http://schemas.openxmlformats.org/officeDocument/2006/relationships/slide" Target="slide189.xml"/><Relationship Id="rId30" Type="http://schemas.openxmlformats.org/officeDocument/2006/relationships/slide" Target="slide210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png"/><Relationship Id="rId5" Type="http://schemas.openxmlformats.org/officeDocument/2006/relationships/image" Target="../media/image2.png"/><Relationship Id="rId4" Type="http://schemas.openxmlformats.org/officeDocument/2006/relationships/slide" Target="slide1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image" Target="../media/image1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78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78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178.xm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image" Target="../media/image17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6.png"/><Relationship Id="rId7" Type="http://schemas.openxmlformats.org/officeDocument/2006/relationships/image" Target="../media/image4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10" Type="http://schemas.openxmlformats.org/officeDocument/2006/relationships/image" Target="../media/image2.png"/><Relationship Id="rId4" Type="http://schemas.openxmlformats.org/officeDocument/2006/relationships/image" Target="../media/image177.png"/><Relationship Id="rId9" Type="http://schemas.openxmlformats.org/officeDocument/2006/relationships/slide" Target="slide178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8.png"/><Relationship Id="rId7" Type="http://schemas.openxmlformats.org/officeDocument/2006/relationships/image" Target="../media/image2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249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78.xml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3" Type="http://schemas.openxmlformats.org/officeDocument/2006/relationships/slide" Target="slide3.xml"/><Relationship Id="rId7" Type="http://schemas.openxmlformats.org/officeDocument/2006/relationships/image" Target="../media/image183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Relationship Id="rId9" Type="http://schemas.openxmlformats.org/officeDocument/2006/relationships/image" Target="../media/image256.png"/></Relationships>
</file>

<file path=ppt/slides/_rels/slide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35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60.png"/><Relationship Id="rId7" Type="http://schemas.openxmlformats.org/officeDocument/2006/relationships/image" Target="../media/image2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63.png"/><Relationship Id="rId7" Type="http://schemas.openxmlformats.org/officeDocument/2006/relationships/slide" Target="slide178.xml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78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178.xml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69.png"/><Relationship Id="rId7" Type="http://schemas.openxmlformats.org/officeDocument/2006/relationships/slide" Target="slide178.xml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image" Target="../media/image1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78.xml"/></Relationships>
</file>

<file path=ppt/slides/_rels/slide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72.png"/><Relationship Id="rId7" Type="http://schemas.openxmlformats.org/officeDocument/2006/relationships/slide" Target="slide178.xml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78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3" Type="http://schemas.openxmlformats.org/officeDocument/2006/relationships/image" Target="../media/image276.png"/><Relationship Id="rId7" Type="http://schemas.openxmlformats.org/officeDocument/2006/relationships/image" Target="../media/image2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278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3.png"/><Relationship Id="rId7" Type="http://schemas.openxmlformats.org/officeDocument/2006/relationships/image" Target="../media/image2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3.png"/></Relationships>
</file>

<file path=ppt/slides/_rels/slide2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7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slide" Target="slide3.xml"/><Relationship Id="rId7" Type="http://schemas.openxmlformats.org/officeDocument/2006/relationships/image" Target="../media/image95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Relationship Id="rId9" Type="http://schemas.openxmlformats.org/officeDocument/2006/relationships/image" Target="../media/image294.png"/></Relationships>
</file>

<file path=ppt/slides/_rels/slide2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" Target="slide178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7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image" Target="../media/image1.png"/></Relationships>
</file>

<file path=ppt/slides/_rels/slide2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178.xml"/><Relationship Id="rId7" Type="http://schemas.openxmlformats.org/officeDocument/2006/relationships/image" Target="../media/image1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178.xml"/><Relationship Id="rId7" Type="http://schemas.openxmlformats.org/officeDocument/2006/relationships/image" Target="../media/image1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178.xml"/><Relationship Id="rId7" Type="http://schemas.openxmlformats.org/officeDocument/2006/relationships/image" Target="../media/image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178.xml"/><Relationship Id="rId7" Type="http://schemas.openxmlformats.org/officeDocument/2006/relationships/image" Target="../media/image1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slide" Target="slide178.xml"/><Relationship Id="rId7" Type="http://schemas.openxmlformats.org/officeDocument/2006/relationships/image" Target="../media/image1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png"/><Relationship Id="rId3" Type="http://schemas.openxmlformats.org/officeDocument/2006/relationships/slide" Target="slide3.xml"/><Relationship Id="rId7" Type="http://schemas.openxmlformats.org/officeDocument/2006/relationships/image" Target="../media/image304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2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13.png"/><Relationship Id="rId7" Type="http://schemas.openxmlformats.org/officeDocument/2006/relationships/image" Target="../media/image2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3.png"/></Relationships>
</file>

<file path=ppt/slides/_rels/slide2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78.xml"/></Relationships>
</file>

<file path=ppt/slides/_rels/slide2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17.png"/><Relationship Id="rId7" Type="http://schemas.openxmlformats.org/officeDocument/2006/relationships/image" Target="../media/image2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19.png"/><Relationship Id="rId7" Type="http://schemas.openxmlformats.org/officeDocument/2006/relationships/slide" Target="slide178.xml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3" Type="http://schemas.openxmlformats.org/officeDocument/2006/relationships/image" Target="../media/image1.png"/><Relationship Id="rId7" Type="http://schemas.openxmlformats.org/officeDocument/2006/relationships/image" Target="../media/image32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78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51.xml.rels><?xml version="1.0" encoding="UTF-8" standalone="yes"?>
<Relationships xmlns="http://schemas.openxmlformats.org/package/2006/relationships"><Relationship Id="rId8" Type="http://schemas.openxmlformats.org/officeDocument/2006/relationships/slide" Target="slide272.xml"/><Relationship Id="rId13" Type="http://schemas.openxmlformats.org/officeDocument/2006/relationships/slide" Target="slide277.xml"/><Relationship Id="rId18" Type="http://schemas.openxmlformats.org/officeDocument/2006/relationships/slide" Target="slide290.xml"/><Relationship Id="rId3" Type="http://schemas.openxmlformats.org/officeDocument/2006/relationships/slide" Target="slide254.xml"/><Relationship Id="rId7" Type="http://schemas.openxmlformats.org/officeDocument/2006/relationships/slide" Target="slide264.xml"/><Relationship Id="rId12" Type="http://schemas.openxmlformats.org/officeDocument/2006/relationships/slide" Target="slide274.xml"/><Relationship Id="rId17" Type="http://schemas.openxmlformats.org/officeDocument/2006/relationships/slide" Target="slide288.xml"/><Relationship Id="rId2" Type="http://schemas.openxmlformats.org/officeDocument/2006/relationships/slide" Target="slide252.xml"/><Relationship Id="rId16" Type="http://schemas.openxmlformats.org/officeDocument/2006/relationships/slide" Target="slide28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9.xml"/><Relationship Id="rId11" Type="http://schemas.openxmlformats.org/officeDocument/2006/relationships/slide" Target="slide267.xml"/><Relationship Id="rId5" Type="http://schemas.openxmlformats.org/officeDocument/2006/relationships/slide" Target="slide261.xml"/><Relationship Id="rId15" Type="http://schemas.openxmlformats.org/officeDocument/2006/relationships/slide" Target="slide282.xml"/><Relationship Id="rId10" Type="http://schemas.openxmlformats.org/officeDocument/2006/relationships/image" Target="../media/image1.png"/><Relationship Id="rId19" Type="http://schemas.openxmlformats.org/officeDocument/2006/relationships/slide" Target="slide292.xml"/><Relationship Id="rId4" Type="http://schemas.openxmlformats.org/officeDocument/2006/relationships/slide" Target="slide257.xml"/><Relationship Id="rId9" Type="http://schemas.openxmlformats.org/officeDocument/2006/relationships/slide" Target="slide3.xml"/><Relationship Id="rId14" Type="http://schemas.openxmlformats.org/officeDocument/2006/relationships/slide" Target="slide279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30.png"/><Relationship Id="rId7" Type="http://schemas.openxmlformats.org/officeDocument/2006/relationships/slide" Target="slide251.xml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3.pn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251.xml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334.png"/></Relationships>
</file>

<file path=ppt/slides/_rels/slide2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36.png"/><Relationship Id="rId7" Type="http://schemas.openxmlformats.org/officeDocument/2006/relationships/slide" Target="slide251.xml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2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38.png"/><Relationship Id="rId7" Type="http://schemas.openxmlformats.org/officeDocument/2006/relationships/slide" Target="slide251.xml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3.png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41.png"/><Relationship Id="rId7" Type="http://schemas.openxmlformats.org/officeDocument/2006/relationships/slide" Target="slide251.xml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3.pn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132.png"/></Relationships>
</file>

<file path=ppt/slides/_rels/slide2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251.xml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345.pn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5" Type="http://schemas.openxmlformats.org/officeDocument/2006/relationships/image" Target="../media/image138.png"/><Relationship Id="rId4" Type="http://schemas.openxmlformats.org/officeDocument/2006/relationships/image" Target="../media/image1.pn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1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251.xml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17.png"/></Relationships>
</file>

<file path=ppt/slides/_rels/slide275.xml.rels><?xml version="1.0" encoding="UTF-8" standalone="yes"?>
<Relationships xmlns="http://schemas.openxmlformats.org/package/2006/relationships"><Relationship Id="rId8" Type="http://schemas.openxmlformats.org/officeDocument/2006/relationships/slide" Target="slide251.xml"/><Relationship Id="rId3" Type="http://schemas.openxmlformats.org/officeDocument/2006/relationships/image" Target="../media/image356.png"/><Relationship Id="rId7" Type="http://schemas.openxmlformats.org/officeDocument/2006/relationships/image" Target="../media/image3.png"/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2.png"/></Relationships>
</file>

<file path=ppt/slides/_rels/slide2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251.xml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2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251.xml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4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365.png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png"/><Relationship Id="rId7" Type="http://schemas.openxmlformats.org/officeDocument/2006/relationships/image" Target="../media/image1.png"/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slide" Target="slide251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68.png"/></Relationships>
</file>

<file path=ppt/slides/_rels/slide2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71.png"/><Relationship Id="rId7" Type="http://schemas.openxmlformats.org/officeDocument/2006/relationships/slide" Target="slide251.xml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4.png"/><Relationship Id="rId9" Type="http://schemas.openxmlformats.org/officeDocument/2006/relationships/image" Target="../media/image368.png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75.png"/><Relationship Id="rId7" Type="http://schemas.openxmlformats.org/officeDocument/2006/relationships/slide" Target="slide251.xml"/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image" Target="../media/image1.png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3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1.png"/></Relationships>
</file>

<file path=ppt/slides/_rels/slide2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80.png"/><Relationship Id="rId7" Type="http://schemas.openxmlformats.org/officeDocument/2006/relationships/slide" Target="slide3.xml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4.png"/></Relationships>
</file>

<file path=ppt/slides/_rels/slide29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319.xml"/><Relationship Id="rId18" Type="http://schemas.openxmlformats.org/officeDocument/2006/relationships/slide" Target="slide334.xml"/><Relationship Id="rId3" Type="http://schemas.openxmlformats.org/officeDocument/2006/relationships/slide" Target="slide297.xml"/><Relationship Id="rId7" Type="http://schemas.openxmlformats.org/officeDocument/2006/relationships/slide" Target="slide311.xml"/><Relationship Id="rId12" Type="http://schemas.openxmlformats.org/officeDocument/2006/relationships/slide" Target="slide316.xml"/><Relationship Id="rId17" Type="http://schemas.openxmlformats.org/officeDocument/2006/relationships/slide" Target="slide331.xml"/><Relationship Id="rId2" Type="http://schemas.openxmlformats.org/officeDocument/2006/relationships/slide" Target="slide295.xml"/><Relationship Id="rId16" Type="http://schemas.openxmlformats.org/officeDocument/2006/relationships/slide" Target="slide3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4.xml"/><Relationship Id="rId11" Type="http://schemas.openxmlformats.org/officeDocument/2006/relationships/slide" Target="slide309.xml"/><Relationship Id="rId5" Type="http://schemas.openxmlformats.org/officeDocument/2006/relationships/slide" Target="slide304.xml"/><Relationship Id="rId15" Type="http://schemas.openxmlformats.org/officeDocument/2006/relationships/slide" Target="slide324.xml"/><Relationship Id="rId10" Type="http://schemas.openxmlformats.org/officeDocument/2006/relationships/slide" Target="slide307.xml"/><Relationship Id="rId19" Type="http://schemas.openxmlformats.org/officeDocument/2006/relationships/slide" Target="slide336.xml"/><Relationship Id="rId4" Type="http://schemas.openxmlformats.org/officeDocument/2006/relationships/slide" Target="slide299.xml"/><Relationship Id="rId9" Type="http://schemas.openxmlformats.org/officeDocument/2006/relationships/image" Target="../media/image1.png"/><Relationship Id="rId14" Type="http://schemas.openxmlformats.org/officeDocument/2006/relationships/slide" Target="slide321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3.png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0.jpeg"/><Relationship Id="rId3" Type="http://schemas.openxmlformats.org/officeDocument/2006/relationships/slide" Target="slide130.xml"/><Relationship Id="rId7" Type="http://schemas.openxmlformats.org/officeDocument/2006/relationships/slide" Target="slide3.xml"/><Relationship Id="rId12" Type="http://schemas.openxmlformats.org/officeDocument/2006/relationships/slide" Target="slide4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11" Type="http://schemas.openxmlformats.org/officeDocument/2006/relationships/slide" Target="slide92.xml"/><Relationship Id="rId5" Type="http://schemas.openxmlformats.org/officeDocument/2006/relationships/slide" Target="slide178.xml"/><Relationship Id="rId10" Type="http://schemas.openxmlformats.org/officeDocument/2006/relationships/slide" Target="slide294.xml"/><Relationship Id="rId4" Type="http://schemas.openxmlformats.org/officeDocument/2006/relationships/slide" Target="slide381.xml"/><Relationship Id="rId9" Type="http://schemas.openxmlformats.org/officeDocument/2006/relationships/slide" Target="slide338.xml"/><Relationship Id="rId1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image" Target="../media/image1.png"/></Relationships>
</file>

<file path=ppt/slides/_rels/slide3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1.png"/></Relationships>
</file>

<file path=ppt/slides/_rels/slide3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88.png"/><Relationship Id="rId7" Type="http://schemas.openxmlformats.org/officeDocument/2006/relationships/slide" Target="slide294.xml"/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10" Type="http://schemas.openxmlformats.org/officeDocument/2006/relationships/image" Target="../media/image4.png"/><Relationship Id="rId4" Type="http://schemas.openxmlformats.org/officeDocument/2006/relationships/image" Target="../media/image389.png"/><Relationship Id="rId9" Type="http://schemas.openxmlformats.org/officeDocument/2006/relationships/image" Target="../media/image3.png"/></Relationships>
</file>

<file path=ppt/slides/_rels/slide3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91.png"/><Relationship Id="rId7" Type="http://schemas.openxmlformats.org/officeDocument/2006/relationships/image" Target="../media/image2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4.png"/></Relationships>
</file>

<file path=ppt/slides/_rels/slide3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93.png"/><Relationship Id="rId7" Type="http://schemas.openxmlformats.org/officeDocument/2006/relationships/slide" Target="slide294.xml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294.xml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39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1.png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3.png"/></Relationships>
</file>

<file path=ppt/slides/_rels/slide3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294.xml"/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3.png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3.png"/></Relationships>
</file>

<file path=ppt/slides/_rels/slide317.xml.rels><?xml version="1.0" encoding="UTF-8" standalone="yes"?>
<Relationships xmlns="http://schemas.openxmlformats.org/package/2006/relationships"><Relationship Id="rId8" Type="http://schemas.openxmlformats.org/officeDocument/2006/relationships/slide" Target="slide294.xml"/><Relationship Id="rId3" Type="http://schemas.openxmlformats.org/officeDocument/2006/relationships/image" Target="../media/image408.png"/><Relationship Id="rId7" Type="http://schemas.openxmlformats.org/officeDocument/2006/relationships/image" Target="../media/image1.png"/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95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95.png"/></Relationships>
</file>

<file path=ppt/slides/_rels/slide3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294.xml"/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294.xml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34.png"/></Relationships>
</file>

<file path=ppt/slides/_rels/slide3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294.xml"/><Relationship Id="rId2" Type="http://schemas.openxmlformats.org/officeDocument/2006/relationships/image" Target="../media/image4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.png"/></Relationships>
</file>

<file path=ppt/slides/_rels/slide3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image" Target="../media/image4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22.png"/><Relationship Id="rId7" Type="http://schemas.openxmlformats.org/officeDocument/2006/relationships/image" Target="../media/image2.png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3.png"/><Relationship Id="rId5" Type="http://schemas.openxmlformats.org/officeDocument/2006/relationships/image" Target="../media/image2.png"/><Relationship Id="rId4" Type="http://schemas.openxmlformats.org/officeDocument/2006/relationships/slide" Target="slide294.xml"/></Relationships>
</file>

<file path=ppt/slides/_rels/slide3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1.png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95.png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slide" Target="slide294.xml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95.png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363.xml"/><Relationship Id="rId18" Type="http://schemas.openxmlformats.org/officeDocument/2006/relationships/slide" Target="slide377.xml"/><Relationship Id="rId3" Type="http://schemas.openxmlformats.org/officeDocument/2006/relationships/slide" Target="slide341.xml"/><Relationship Id="rId7" Type="http://schemas.openxmlformats.org/officeDocument/2006/relationships/slide" Target="slide356.xml"/><Relationship Id="rId12" Type="http://schemas.openxmlformats.org/officeDocument/2006/relationships/slide" Target="slide360.xml"/><Relationship Id="rId17" Type="http://schemas.openxmlformats.org/officeDocument/2006/relationships/slide" Target="slide374.xml"/><Relationship Id="rId2" Type="http://schemas.openxmlformats.org/officeDocument/2006/relationships/slide" Target="slide339.xml"/><Relationship Id="rId16" Type="http://schemas.openxmlformats.org/officeDocument/2006/relationships/slide" Target="slide37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8.xml"/><Relationship Id="rId11" Type="http://schemas.openxmlformats.org/officeDocument/2006/relationships/slide" Target="slide354.xml"/><Relationship Id="rId5" Type="http://schemas.openxmlformats.org/officeDocument/2006/relationships/slide" Target="slide348.xml"/><Relationship Id="rId15" Type="http://schemas.openxmlformats.org/officeDocument/2006/relationships/slide" Target="slide368.xml"/><Relationship Id="rId10" Type="http://schemas.openxmlformats.org/officeDocument/2006/relationships/slide" Target="slide351.xml"/><Relationship Id="rId19" Type="http://schemas.openxmlformats.org/officeDocument/2006/relationships/slide" Target="slide379.xml"/><Relationship Id="rId4" Type="http://schemas.openxmlformats.org/officeDocument/2006/relationships/slide" Target="slide343.xml"/><Relationship Id="rId9" Type="http://schemas.openxmlformats.org/officeDocument/2006/relationships/image" Target="../media/image1.png"/><Relationship Id="rId14" Type="http://schemas.openxmlformats.org/officeDocument/2006/relationships/slide" Target="slide365.xml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8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3.png"/><Relationship Id="rId3" Type="http://schemas.openxmlformats.org/officeDocument/2006/relationships/image" Target="../media/image183.png"/><Relationship Id="rId7" Type="http://schemas.openxmlformats.org/officeDocument/2006/relationships/image" Target="../media/image2.png"/><Relationship Id="rId2" Type="http://schemas.openxmlformats.org/officeDocument/2006/relationships/image" Target="../media/image4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6.png"/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3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338.xml"/><Relationship Id="rId2" Type="http://schemas.openxmlformats.org/officeDocument/2006/relationships/image" Target="../media/image4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39.png"/><Relationship Id="rId7" Type="http://schemas.openxmlformats.org/officeDocument/2006/relationships/image" Target="../media/image2.png"/><Relationship Id="rId2" Type="http://schemas.openxmlformats.org/officeDocument/2006/relationships/image" Target="../media/image4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4.png"/></Relationships>
</file>

<file path=ppt/slides/_rels/slide3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41.png"/><Relationship Id="rId7" Type="http://schemas.openxmlformats.org/officeDocument/2006/relationships/image" Target="../media/image2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4.png"/></Relationships>
</file>

<file path=ppt/slides/_rels/slide347.xml.rels><?xml version="1.0" encoding="UTF-8" standalone="yes"?>
<Relationships xmlns="http://schemas.openxmlformats.org/package/2006/relationships"><Relationship Id="rId8" Type="http://schemas.openxmlformats.org/officeDocument/2006/relationships/slide" Target="slide338.xml"/><Relationship Id="rId3" Type="http://schemas.openxmlformats.org/officeDocument/2006/relationships/image" Target="../media/image443.png"/><Relationship Id="rId7" Type="http://schemas.openxmlformats.org/officeDocument/2006/relationships/image" Target="../media/image4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444.png"/><Relationship Id="rId9" Type="http://schemas.openxmlformats.org/officeDocument/2006/relationships/image" Target="../media/image2.png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8.xml"/><Relationship Id="rId4" Type="http://schemas.openxmlformats.org/officeDocument/2006/relationships/image" Target="../media/image3.png"/></Relationships>
</file>

<file path=ppt/slides/_rels/slide3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slide" Target="slide3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8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6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4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8.png"/><Relationship Id="rId3" Type="http://schemas.openxmlformats.org/officeDocument/2006/relationships/image" Target="../media/image4.png"/><Relationship Id="rId7" Type="http://schemas.openxmlformats.org/officeDocument/2006/relationships/slide" Target="slide3.xml"/><Relationship Id="rId2" Type="http://schemas.openxmlformats.org/officeDocument/2006/relationships/image" Target="../media/image4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8.xml"/><Relationship Id="rId4" Type="http://schemas.openxmlformats.org/officeDocument/2006/relationships/image" Target="../media/image3.png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1.png"/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95.png"/><Relationship Id="rId4" Type="http://schemas.openxmlformats.org/officeDocument/2006/relationships/image" Target="../media/image1.png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54.png"/><Relationship Id="rId7" Type="http://schemas.openxmlformats.org/officeDocument/2006/relationships/slide" Target="slide338.xml"/><Relationship Id="rId2" Type="http://schemas.openxmlformats.org/officeDocument/2006/relationships/image" Target="../media/image4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4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slide" Target="slide338.xml"/></Relationships>
</file>

<file path=ppt/slides/_rels/slide3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slide" Target="slide33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178.png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7.png"/><Relationship Id="rId3" Type="http://schemas.openxmlformats.org/officeDocument/2006/relationships/image" Target="../media/image1.png"/><Relationship Id="rId7" Type="http://schemas.openxmlformats.org/officeDocument/2006/relationships/image" Target="../media/image45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8.xml"/><Relationship Id="rId4" Type="http://schemas.openxmlformats.org/officeDocument/2006/relationships/image" Target="../media/image3.png"/></Relationships>
</file>

<file path=ppt/slides/_rels/slide3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338.xml"/><Relationship Id="rId2" Type="http://schemas.openxmlformats.org/officeDocument/2006/relationships/image" Target="../media/image4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slide" Target="slide338.xml"/><Relationship Id="rId7" Type="http://schemas.openxmlformats.org/officeDocument/2006/relationships/image" Target="../media/image1.png"/><Relationship Id="rId2" Type="http://schemas.openxmlformats.org/officeDocument/2006/relationships/image" Target="../media/image4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60.png"/><Relationship Id="rId4" Type="http://schemas.openxmlformats.org/officeDocument/2006/relationships/image" Target="../media/image2.png"/></Relationships>
</file>

<file path=ppt/slides/_rels/slide3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2.png"/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95.png"/><Relationship Id="rId4" Type="http://schemas.openxmlformats.org/officeDocument/2006/relationships/image" Target="../media/image1.png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4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8.xml"/><Relationship Id="rId4" Type="http://schemas.openxmlformats.org/officeDocument/2006/relationships/image" Target="../media/image1.png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8.xml"/><Relationship Id="rId4" Type="http://schemas.openxmlformats.org/officeDocument/2006/relationships/image" Target="../media/image95.png"/></Relationships>
</file>

<file path=ppt/slides/_rels/slide3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338.xml"/><Relationship Id="rId2" Type="http://schemas.openxmlformats.org/officeDocument/2006/relationships/image" Target="../media/image4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8.png"/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3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338.xml"/><Relationship Id="rId2" Type="http://schemas.openxmlformats.org/officeDocument/2006/relationships/image" Target="../media/image4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8.xml"/><Relationship Id="rId4" Type="http://schemas.openxmlformats.org/officeDocument/2006/relationships/image" Target="../media/image471.png"/></Relationships>
</file>

<file path=ppt/slides/_rels/slide3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475.png"/><Relationship Id="rId4" Type="http://schemas.openxmlformats.org/officeDocument/2006/relationships/image" Target="../media/image474.png"/></Relationships>
</file>

<file path=ppt/slides/_rels/slide3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338.xml"/><Relationship Id="rId2" Type="http://schemas.openxmlformats.org/officeDocument/2006/relationships/image" Target="../media/image4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4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95.png"/><Relationship Id="rId4" Type="http://schemas.openxmlformats.org/officeDocument/2006/relationships/image" Target="../media/image478.png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8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8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405.xml"/><Relationship Id="rId3" Type="http://schemas.openxmlformats.org/officeDocument/2006/relationships/slide" Target="slide384.xml"/><Relationship Id="rId7" Type="http://schemas.openxmlformats.org/officeDocument/2006/relationships/slide" Target="slide393.xml"/><Relationship Id="rId12" Type="http://schemas.openxmlformats.org/officeDocument/2006/relationships/slide" Target="slide402.xml"/><Relationship Id="rId17" Type="http://schemas.openxmlformats.org/officeDocument/2006/relationships/slide" Target="slide415.xml"/><Relationship Id="rId2" Type="http://schemas.openxmlformats.org/officeDocument/2006/relationships/slide" Target="slide382.xml"/><Relationship Id="rId16" Type="http://schemas.openxmlformats.org/officeDocument/2006/relationships/slide" Target="slide4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97.xml"/><Relationship Id="rId11" Type="http://schemas.openxmlformats.org/officeDocument/2006/relationships/slide" Target="slide399.xml"/><Relationship Id="rId5" Type="http://schemas.openxmlformats.org/officeDocument/2006/relationships/slide" Target="slide388.xml"/><Relationship Id="rId15" Type="http://schemas.openxmlformats.org/officeDocument/2006/relationships/slide" Target="slide410.xml"/><Relationship Id="rId10" Type="http://schemas.openxmlformats.org/officeDocument/2006/relationships/slide" Target="slide391.xml"/><Relationship Id="rId4" Type="http://schemas.openxmlformats.org/officeDocument/2006/relationships/slide" Target="slide386.xml"/><Relationship Id="rId9" Type="http://schemas.openxmlformats.org/officeDocument/2006/relationships/image" Target="../media/image1.png"/><Relationship Id="rId14" Type="http://schemas.openxmlformats.org/officeDocument/2006/relationships/slide" Target="slide408.xml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5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4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1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8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1.xml"/><Relationship Id="rId4" Type="http://schemas.openxmlformats.org/officeDocument/2006/relationships/image" Target="../media/image3.png"/></Relationships>
</file>

<file path=ppt/slides/_rels/slide3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89.png"/><Relationship Id="rId7" Type="http://schemas.openxmlformats.org/officeDocument/2006/relationships/slide" Target="slide3.xml"/><Relationship Id="rId2" Type="http://schemas.openxmlformats.org/officeDocument/2006/relationships/image" Target="../media/image4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1.xml"/><Relationship Id="rId4" Type="http://schemas.openxmlformats.org/officeDocument/2006/relationships/image" Target="../media/image4.png"/></Relationships>
</file>

<file path=ppt/slides/_rels/slide3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91.png"/><Relationship Id="rId7" Type="http://schemas.openxmlformats.org/officeDocument/2006/relationships/slide" Target="slide381.xml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2.png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381.xml"/><Relationship Id="rId2" Type="http://schemas.openxmlformats.org/officeDocument/2006/relationships/image" Target="../media/image4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4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slide" Target="slide381.xml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1.xml"/><Relationship Id="rId4" Type="http://schemas.openxmlformats.org/officeDocument/2006/relationships/image" Target="../media/image3.png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9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8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7.png"/><Relationship Id="rId5" Type="http://schemas.openxmlformats.org/officeDocument/2006/relationships/image" Target="../media/image2.png"/><Relationship Id="rId4" Type="http://schemas.openxmlformats.org/officeDocument/2006/relationships/slide" Target="slide381.xml"/></Relationships>
</file>

<file path=ppt/slides/_rels/slide3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381.xml"/><Relationship Id="rId2" Type="http://schemas.openxmlformats.org/officeDocument/2006/relationships/image" Target="../media/image4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381.xml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1.xml"/><Relationship Id="rId4" Type="http://schemas.openxmlformats.org/officeDocument/2006/relationships/image" Target="../media/image3.png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50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4.png"/><Relationship Id="rId5" Type="http://schemas.openxmlformats.org/officeDocument/2006/relationships/image" Target="../media/image2.png"/><Relationship Id="rId4" Type="http://schemas.openxmlformats.org/officeDocument/2006/relationships/slide" Target="slide38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6.xml"/><Relationship Id="rId18" Type="http://schemas.openxmlformats.org/officeDocument/2006/relationships/slide" Target="slide40.xml"/><Relationship Id="rId3" Type="http://schemas.openxmlformats.org/officeDocument/2006/relationships/slide" Target="slide7.xml"/><Relationship Id="rId7" Type="http://schemas.openxmlformats.org/officeDocument/2006/relationships/slide" Target="slide19.xml"/><Relationship Id="rId12" Type="http://schemas.openxmlformats.org/officeDocument/2006/relationships/slide" Target="slide24.xml"/><Relationship Id="rId17" Type="http://schemas.openxmlformats.org/officeDocument/2006/relationships/slide" Target="slide37.xml"/><Relationship Id="rId2" Type="http://schemas.openxmlformats.org/officeDocument/2006/relationships/slide" Target="slide5.xml"/><Relationship Id="rId16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1.png"/><Relationship Id="rId5" Type="http://schemas.openxmlformats.org/officeDocument/2006/relationships/slide" Target="slide12.xml"/><Relationship Id="rId15" Type="http://schemas.openxmlformats.org/officeDocument/2006/relationships/slide" Target="slide31.xml"/><Relationship Id="rId10" Type="http://schemas.openxmlformats.org/officeDocument/2006/relationships/slide" Target="slide3.xml"/><Relationship Id="rId19" Type="http://schemas.openxmlformats.org/officeDocument/2006/relationships/slide" Target="slide42.xml"/><Relationship Id="rId4" Type="http://schemas.openxmlformats.org/officeDocument/2006/relationships/slide" Target="slide9.xml"/><Relationship Id="rId9" Type="http://schemas.openxmlformats.org/officeDocument/2006/relationships/slide" Target="slide22.xml"/><Relationship Id="rId14" Type="http://schemas.openxmlformats.org/officeDocument/2006/relationships/slide" Target="slide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4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5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1.xml"/><Relationship Id="rId4" Type="http://schemas.openxmlformats.org/officeDocument/2006/relationships/image" Target="../media/image1.png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50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1.xml"/><Relationship Id="rId4" Type="http://schemas.openxmlformats.org/officeDocument/2006/relationships/image" Target="../media/image95.png"/></Relationships>
</file>

<file path=ppt/slides/_rels/slide4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5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1.xml"/><Relationship Id="rId4" Type="http://schemas.openxmlformats.org/officeDocument/2006/relationships/image" Target="../media/image1.png"/></Relationships>
</file>

<file path=ppt/slides/_rels/slide4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11.png"/><Relationship Id="rId7" Type="http://schemas.openxmlformats.org/officeDocument/2006/relationships/slide" Target="slide381.xml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1.xml"/><Relationship Id="rId4" Type="http://schemas.openxmlformats.org/officeDocument/2006/relationships/image" Target="../media/image34.png"/></Relationships>
</file>

<file path=ppt/slides/_rels/slide4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381.xml"/><Relationship Id="rId2" Type="http://schemas.openxmlformats.org/officeDocument/2006/relationships/image" Target="../media/image5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.png"/></Relationships>
</file>

<file path=ppt/slides/_rels/slide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image" Target="../media/image5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1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1.xml"/><Relationship Id="rId4" Type="http://schemas.openxmlformats.org/officeDocument/2006/relationships/image" Target="../media/image95.png"/></Relationships>
</file>

<file path=ppt/slides/_rels/slide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1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7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1.xml"/><Relationship Id="rId4" Type="http://schemas.openxmlformats.org/officeDocument/2006/relationships/image" Target="../media/image474.png"/></Relationships>
</file>

<file path=ppt/slides/_rels/slide4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4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4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1.xml"/><Relationship Id="rId4" Type="http://schemas.openxmlformats.org/officeDocument/2006/relationships/image" Target="../media/image1.png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4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1.xml"/><Relationship Id="rId4" Type="http://schemas.openxmlformats.org/officeDocument/2006/relationships/image" Target="../media/image1.png"/></Relationships>
</file>

<file path=ppt/slides/_rels/slide4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95.png"/><Relationship Id="rId2" Type="http://schemas.openxmlformats.org/officeDocument/2006/relationships/image" Target="../media/image5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slide" Target="slide381.xml"/></Relationships>
</file>

<file path=ppt/slides/_rels/slide4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5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1.xml"/><Relationship Id="rId5" Type="http://schemas.openxmlformats.org/officeDocument/2006/relationships/image" Target="../media/image95.png"/><Relationship Id="rId4" Type="http://schemas.openxmlformats.org/officeDocument/2006/relationships/image" Target="../media/image1.png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73.xml"/><Relationship Id="rId18" Type="http://schemas.openxmlformats.org/officeDocument/2006/relationships/slide" Target="slide88.xml"/><Relationship Id="rId3" Type="http://schemas.openxmlformats.org/officeDocument/2006/relationships/slide" Target="slide47.xml"/><Relationship Id="rId21" Type="http://schemas.openxmlformats.org/officeDocument/2006/relationships/slide" Target="slide61.xml"/><Relationship Id="rId7" Type="http://schemas.openxmlformats.org/officeDocument/2006/relationships/slide" Target="slide66.xml"/><Relationship Id="rId12" Type="http://schemas.openxmlformats.org/officeDocument/2006/relationships/slide" Target="slide70.xml"/><Relationship Id="rId17" Type="http://schemas.openxmlformats.org/officeDocument/2006/relationships/slide" Target="slide85.xml"/><Relationship Id="rId2" Type="http://schemas.openxmlformats.org/officeDocument/2006/relationships/slide" Target="slide45.xml"/><Relationship Id="rId16" Type="http://schemas.openxmlformats.org/officeDocument/2006/relationships/slide" Target="slide82.xml"/><Relationship Id="rId20" Type="http://schemas.openxmlformats.org/officeDocument/2006/relationships/slide" Target="slide5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8.xml"/><Relationship Id="rId11" Type="http://schemas.openxmlformats.org/officeDocument/2006/relationships/slide" Target="slide64.xml"/><Relationship Id="rId5" Type="http://schemas.openxmlformats.org/officeDocument/2006/relationships/slide" Target="slide52.xml"/><Relationship Id="rId15" Type="http://schemas.openxmlformats.org/officeDocument/2006/relationships/slide" Target="slide78.xml"/><Relationship Id="rId10" Type="http://schemas.openxmlformats.org/officeDocument/2006/relationships/slide" Target="slide58.xml"/><Relationship Id="rId19" Type="http://schemas.openxmlformats.org/officeDocument/2006/relationships/slide" Target="slide90.xml"/><Relationship Id="rId4" Type="http://schemas.openxmlformats.org/officeDocument/2006/relationships/slide" Target="slide49.xml"/><Relationship Id="rId9" Type="http://schemas.openxmlformats.org/officeDocument/2006/relationships/image" Target="../media/image1.png"/><Relationship Id="rId14" Type="http://schemas.openxmlformats.org/officeDocument/2006/relationships/slide" Target="slide7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0.png"/><Relationship Id="rId7" Type="http://schemas.openxmlformats.org/officeDocument/2006/relationships/image" Target="../media/image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2.png"/><Relationship Id="rId7" Type="http://schemas.openxmlformats.org/officeDocument/2006/relationships/image" Target="../media/image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44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76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44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9.png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7" Type="http://schemas.openxmlformats.org/officeDocument/2006/relationships/image" Target="../media/image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" Target="slide44.xml"/><Relationship Id="rId7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44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7" Type="http://schemas.openxmlformats.org/officeDocument/2006/relationships/image" Target="../media/image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4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2.png"/><Relationship Id="rId4" Type="http://schemas.openxmlformats.org/officeDocument/2006/relationships/slide" Target="slide4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2.png"/><Relationship Id="rId4" Type="http://schemas.openxmlformats.org/officeDocument/2006/relationships/slide" Target="slide44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.png"/><Relationship Id="rId4" Type="http://schemas.openxmlformats.org/officeDocument/2006/relationships/slide" Target="slide44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slide" Target="slide3.xml"/><Relationship Id="rId7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slide" Target="slide44.xml"/><Relationship Id="rId7" Type="http://schemas.openxmlformats.org/officeDocument/2006/relationships/image" Target="../media/image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7.png"/><Relationship Id="rId7" Type="http://schemas.openxmlformats.org/officeDocument/2006/relationships/slide" Target="slide3.xm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4" Type="http://schemas.openxmlformats.org/officeDocument/2006/relationships/slide" Target="slide4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9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10.png"/><Relationship Id="rId7" Type="http://schemas.openxmlformats.org/officeDocument/2006/relationships/image" Target="../media/image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10" Type="http://schemas.openxmlformats.org/officeDocument/2006/relationships/image" Target="../media/image95.png"/><Relationship Id="rId4" Type="http://schemas.openxmlformats.org/officeDocument/2006/relationships/image" Target="../media/image111.png"/><Relationship Id="rId9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3.png"/><Relationship Id="rId7" Type="http://schemas.openxmlformats.org/officeDocument/2006/relationships/slide" Target="slide3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" Target="slide4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2.png"/><Relationship Id="rId4" Type="http://schemas.openxmlformats.org/officeDocument/2006/relationships/slide" Target="slide44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2.png"/><Relationship Id="rId4" Type="http://schemas.openxmlformats.org/officeDocument/2006/relationships/slide" Target="slide4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9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15.xml"/><Relationship Id="rId18" Type="http://schemas.openxmlformats.org/officeDocument/2006/relationships/slide" Target="slide128.xml"/><Relationship Id="rId3" Type="http://schemas.openxmlformats.org/officeDocument/2006/relationships/slide" Target="slide95.xml"/><Relationship Id="rId7" Type="http://schemas.openxmlformats.org/officeDocument/2006/relationships/slide" Target="slide108.xml"/><Relationship Id="rId12" Type="http://schemas.openxmlformats.org/officeDocument/2006/relationships/slide" Target="slide113.xml"/><Relationship Id="rId17" Type="http://schemas.openxmlformats.org/officeDocument/2006/relationships/slide" Target="slide126.xml"/><Relationship Id="rId2" Type="http://schemas.openxmlformats.org/officeDocument/2006/relationships/slide" Target="slide93.xml"/><Relationship Id="rId16" Type="http://schemas.openxmlformats.org/officeDocument/2006/relationships/slide" Target="slide1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0.xml"/><Relationship Id="rId11" Type="http://schemas.openxmlformats.org/officeDocument/2006/relationships/slide" Target="slide110.xml"/><Relationship Id="rId5" Type="http://schemas.openxmlformats.org/officeDocument/2006/relationships/slide" Target="slide105.xml"/><Relationship Id="rId15" Type="http://schemas.openxmlformats.org/officeDocument/2006/relationships/slide" Target="slide121.xml"/><Relationship Id="rId10" Type="http://schemas.openxmlformats.org/officeDocument/2006/relationships/slide" Target="slide103.xml"/><Relationship Id="rId4" Type="http://schemas.openxmlformats.org/officeDocument/2006/relationships/slide" Target="slide97.xml"/><Relationship Id="rId9" Type="http://schemas.openxmlformats.org/officeDocument/2006/relationships/image" Target="../media/image1.png"/><Relationship Id="rId14" Type="http://schemas.openxmlformats.org/officeDocument/2006/relationships/slide" Target="slide11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2.xml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6.png"/><Relationship Id="rId7" Type="http://schemas.openxmlformats.org/officeDocument/2006/relationships/image" Target="../media/image2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12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0.png"/><Relationship Id="rId7" Type="http://schemas.openxmlformats.org/officeDocument/2006/relationships/image" Target="../media/image2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/>
          <a:lstStyle/>
          <a:p>
            <a:r>
              <a:rPr lang="en-GB" dirty="0" smtClean="0"/>
              <a:t>Core </a:t>
            </a:r>
            <a:r>
              <a:rPr lang="en-GB" dirty="0"/>
              <a:t>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9368" y="2016423"/>
            <a:ext cx="6400800" cy="1752600"/>
          </a:xfrm>
        </p:spPr>
        <p:txBody>
          <a:bodyPr/>
          <a:lstStyle/>
          <a:p>
            <a:r>
              <a:rPr lang="en-GB" dirty="0" smtClean="0"/>
              <a:t>Revision Past Paper Questions</a:t>
            </a:r>
          </a:p>
          <a:p>
            <a:r>
              <a:rPr lang="en-GB" dirty="0" smtClean="0"/>
              <a:t>(Edexcel)</a:t>
            </a:r>
            <a:endParaRPr lang="en-GB" dirty="0"/>
          </a:p>
        </p:txBody>
      </p:sp>
      <p:pic>
        <p:nvPicPr>
          <p:cNvPr id="6" name="Picture 7" descr="http://www.thecyrenians.org/Resources/Tyneside%20Cyrenians/News/Home_News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429000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501008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42900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3284984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9552" y="422108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back to home screen to select a topic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339752" y="4293096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back to topic screen to select a question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716016" y="4293096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to the mark scheme for that question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164288" y="4293096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back to the question from the mark scheme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642316" y="5544917"/>
            <a:ext cx="158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/>
              <a:t>Or see more solutions</a:t>
            </a:r>
            <a:endParaRPr lang="en-GB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7094848" y="5544916"/>
            <a:ext cx="158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/>
              <a:t>Or go back to first solutions</a:t>
            </a:r>
            <a:endParaRPr lang="en-GB" i="1" dirty="0"/>
          </a:p>
        </p:txBody>
      </p:sp>
      <p:sp>
        <p:nvSpPr>
          <p:cNvPr id="16" name="Rectangle 15">
            <a:hlinkClick r:id="" action="ppaction://hlinkshowjump?jump=nextslide"/>
          </p:cNvPr>
          <p:cNvSpPr/>
          <p:nvPr/>
        </p:nvSpPr>
        <p:spPr>
          <a:xfrm>
            <a:off x="8506072" y="6381328"/>
            <a:ext cx="637928" cy="476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Next</a:t>
            </a:r>
            <a:endParaRPr lang="en-GB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32656"/>
            <a:ext cx="8928990" cy="256318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505" y="332656"/>
            <a:ext cx="8928989" cy="1545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07505" y="1878468"/>
            <a:ext cx="8928989" cy="1038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191248"/>
            <a:ext cx="1002635" cy="666752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760" y="4954000"/>
            <a:ext cx="936104" cy="93610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3160" y="5443720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102" y="3179990"/>
            <a:ext cx="7395058" cy="356137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38102" y="3179990"/>
            <a:ext cx="7388534" cy="3561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8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0862" y="5445224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164000"/>
            <a:ext cx="1043608" cy="693999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772816"/>
            <a:ext cx="8928990" cy="21315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72387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08127"/>
            <a:ext cx="8928992" cy="56417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18796" y="608128"/>
            <a:ext cx="8917700" cy="2500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Method 1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18796" y="3108905"/>
            <a:ext cx="8917700" cy="3164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Method 2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96" y="4711791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687819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35" y="188640"/>
            <a:ext cx="8069130" cy="64807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7435" y="188640"/>
            <a:ext cx="8069130" cy="6480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39537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27610174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2817497"/>
            <a:ext cx="8784976" cy="122300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089139"/>
            <a:ext cx="9073008" cy="26797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496" y="2089138"/>
            <a:ext cx="9073008" cy="1123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6" y="3212976"/>
            <a:ext cx="9073008" cy="1555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65304"/>
            <a:ext cx="933366" cy="6206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1412776"/>
            <a:ext cx="9073006" cy="1877174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36795"/>
            <a:ext cx="8928992" cy="472654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936795"/>
            <a:ext cx="8928992" cy="2204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3131851"/>
            <a:ext cx="8928992" cy="25314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N</a:t>
            </a:r>
            <a:r>
              <a:rPr lang="en-GB" sz="2800" b="1" dirty="0" smtClean="0"/>
              <a:t>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423130"/>
            <a:ext cx="9073006" cy="401174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497" y="1423130"/>
            <a:ext cx="9051354" cy="2725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7" y="4149080"/>
            <a:ext cx="9051354" cy="1285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2184036"/>
            <a:ext cx="9073008" cy="248992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692696"/>
            <a:ext cx="8928990" cy="43686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6" y="692696"/>
            <a:ext cx="892899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6" y="1340768"/>
            <a:ext cx="8928990" cy="3744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813398"/>
            <a:ext cx="8352926" cy="523120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95536" y="813398"/>
            <a:ext cx="8352927" cy="5206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970390"/>
            <a:ext cx="936104" cy="93610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3" y="5949280"/>
            <a:ext cx="1002635" cy="666752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04658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93" y="1350205"/>
            <a:ext cx="9076711" cy="215080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759" y="4701902"/>
            <a:ext cx="6257925" cy="205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2" y="413956"/>
            <a:ext cx="8640960" cy="41193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7841" y="413956"/>
            <a:ext cx="8640961" cy="752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497843" y="1169368"/>
            <a:ext cx="8640959" cy="3360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181759" y="4701902"/>
            <a:ext cx="6257925" cy="20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64" y="980728"/>
            <a:ext cx="8940072" cy="489654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1965" y="980728"/>
            <a:ext cx="894007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01964" y="1916832"/>
            <a:ext cx="8940072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5695379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-7195" y="-734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628800"/>
            <a:ext cx="8928992" cy="23464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65163592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24744"/>
            <a:ext cx="8928992" cy="366180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5" y="1124744"/>
            <a:ext cx="8928992" cy="2570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3695475"/>
            <a:ext cx="8928992" cy="1091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5738265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196752"/>
            <a:ext cx="8928990" cy="23934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178510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58" y="278040"/>
            <a:ext cx="8640960" cy="587654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31558" y="278041"/>
            <a:ext cx="8640960" cy="2574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31557" y="2889596"/>
            <a:ext cx="8640961" cy="3264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19415" y="5695379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9626743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88640"/>
            <a:ext cx="8420100" cy="1619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05" y="1844824"/>
            <a:ext cx="8562975" cy="4400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29505" y="188640"/>
            <a:ext cx="8452545" cy="1619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9505" y="1844824"/>
            <a:ext cx="8562975" cy="440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8520" y="5805264"/>
            <a:ext cx="1125760" cy="1125760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2611923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772816"/>
            <a:ext cx="8928992" cy="17104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717721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52" y="1436834"/>
            <a:ext cx="8882544" cy="25034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53953" y="1436834"/>
            <a:ext cx="8882544" cy="1344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53952" y="2804541"/>
            <a:ext cx="8882545" cy="11357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9415" y="5695379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2257659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764704"/>
            <a:ext cx="9073006" cy="2861794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39" y="348323"/>
            <a:ext cx="8467725" cy="559117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4538" y="345644"/>
            <a:ext cx="8467726" cy="2363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4539" y="2708920"/>
            <a:ext cx="8467726" cy="3254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8454844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314" y="47667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8094" y="536828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537" y="5877272"/>
            <a:ext cx="1439269" cy="9571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892231"/>
            <a:ext cx="8763000" cy="22574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140821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787" y="0"/>
            <a:ext cx="7549077" cy="60212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29787" y="0"/>
            <a:ext cx="7549077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129787" y="1340768"/>
            <a:ext cx="7549078" cy="988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6768" y="6021288"/>
            <a:ext cx="6274904" cy="8153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29787" y="2329764"/>
            <a:ext cx="7549077" cy="1963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129786" y="4293096"/>
            <a:ext cx="7549078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332597" y="6021288"/>
            <a:ext cx="6335747" cy="836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398382521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  <p:bldP spid="15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383" y="2060848"/>
            <a:ext cx="8905875" cy="12287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60239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558249"/>
            <a:ext cx="8159448" cy="53067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1560" y="3933056"/>
            <a:ext cx="8172049" cy="1952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 rot="18006600">
            <a:off x="-251637" y="17421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11560" y="558249"/>
            <a:ext cx="8159449" cy="33748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21217" y="588539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4267010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" y="1385887"/>
            <a:ext cx="8658225" cy="40862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2886" y="1385887"/>
            <a:ext cx="8658225" cy="1035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0330" y="17421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42885" y="2420888"/>
            <a:ext cx="8658225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Common Slips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42885" y="3994273"/>
            <a:ext cx="8658225" cy="14778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176606901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787" y="2362200"/>
            <a:ext cx="8734425" cy="2133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427955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919162"/>
            <a:ext cx="9029700" cy="501967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4734" y="813833"/>
            <a:ext cx="9101584" cy="3927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7150" y="4741069"/>
            <a:ext cx="9029700" cy="11977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858108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" y="1757362"/>
            <a:ext cx="8763000" cy="33432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44575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87" y="1514475"/>
            <a:ext cx="9234488" cy="38290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4734" y="744030"/>
            <a:ext cx="9144000" cy="3052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14735" y="3796281"/>
            <a:ext cx="9158735" cy="1547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9254772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76672"/>
            <a:ext cx="9073008" cy="33341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946296"/>
            <a:ext cx="7632848" cy="164294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5496" y="476672"/>
            <a:ext cx="9108504" cy="123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6" y="1714706"/>
            <a:ext cx="9108504" cy="67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6" y="2340328"/>
            <a:ext cx="9108504" cy="1487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5" name="Picture 4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2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2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755576" y="3918208"/>
            <a:ext cx="7632848" cy="1671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5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2339752" y="119675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</a:t>
            </a:r>
            <a:endParaRPr lang="en-GB" b="1" dirty="0"/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2339752" y="2348880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(i)</a:t>
            </a:r>
            <a:endParaRPr lang="en-GB" b="1" dirty="0"/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339752" y="364502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</a:t>
            </a:r>
            <a:endParaRPr lang="en-GB" b="1" dirty="0"/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339752" y="537321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2339752" y="594928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2339752" y="177281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133539" y="149335"/>
            <a:ext cx="42386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Differentiation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1" name="Rectangle 20">
            <a:hlinkClick r:id="rId10" action="ppaction://hlinksldjump"/>
          </p:cNvPr>
          <p:cNvSpPr/>
          <p:nvPr/>
        </p:nvSpPr>
        <p:spPr>
          <a:xfrm>
            <a:off x="2339752" y="422108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22" name="Rectangle 21">
            <a:hlinkClick r:id="rId11" action="ppaction://hlinksldjump"/>
          </p:cNvPr>
          <p:cNvSpPr/>
          <p:nvPr/>
        </p:nvSpPr>
        <p:spPr>
          <a:xfrm>
            <a:off x="2339752" y="479715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</a:t>
            </a:r>
            <a:endParaRPr lang="en-GB" b="1" dirty="0"/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4427984" y="1219399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16" name="Rectangle 15">
            <a:hlinkClick r:id="rId13" action="ppaction://hlinksldjump"/>
          </p:cNvPr>
          <p:cNvSpPr/>
          <p:nvPr/>
        </p:nvSpPr>
        <p:spPr>
          <a:xfrm>
            <a:off x="4427984" y="1795463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(i)</a:t>
            </a:r>
            <a:endParaRPr lang="en-GB" b="1" dirty="0"/>
          </a:p>
        </p:txBody>
      </p:sp>
      <p:sp>
        <p:nvSpPr>
          <p:cNvPr id="24" name="Rectangle 23">
            <a:hlinkClick r:id="rId14" action="ppaction://hlinksldjump"/>
          </p:cNvPr>
          <p:cNvSpPr/>
          <p:nvPr/>
        </p:nvSpPr>
        <p:spPr>
          <a:xfrm>
            <a:off x="4427984" y="3019598"/>
            <a:ext cx="1584176" cy="5534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5" name="Rectangle 24">
            <a:hlinkClick r:id="rId15" action="ppaction://hlinksldjump"/>
          </p:cNvPr>
          <p:cNvSpPr/>
          <p:nvPr/>
        </p:nvSpPr>
        <p:spPr>
          <a:xfrm>
            <a:off x="4427984" y="364502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</a:t>
            </a:r>
            <a:endParaRPr lang="en-GB" b="1" dirty="0"/>
          </a:p>
        </p:txBody>
      </p:sp>
      <p:sp>
        <p:nvSpPr>
          <p:cNvPr id="27" name="Rectangle 26">
            <a:hlinkClick r:id="rId16" action="ppaction://hlinksldjump"/>
          </p:cNvPr>
          <p:cNvSpPr/>
          <p:nvPr/>
        </p:nvSpPr>
        <p:spPr>
          <a:xfrm>
            <a:off x="4427984" y="422108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28" name="Rectangle 27">
            <a:hlinkClick r:id="rId17" action="ppaction://hlinksldjump"/>
          </p:cNvPr>
          <p:cNvSpPr/>
          <p:nvPr/>
        </p:nvSpPr>
        <p:spPr>
          <a:xfrm>
            <a:off x="4427984" y="479715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  <a:endParaRPr lang="en-GB" b="1" dirty="0"/>
          </a:p>
        </p:txBody>
      </p:sp>
      <p:sp>
        <p:nvSpPr>
          <p:cNvPr id="29" name="Rectangle 28">
            <a:hlinkClick r:id="rId18" action="ppaction://hlinksldjump"/>
          </p:cNvPr>
          <p:cNvSpPr/>
          <p:nvPr/>
        </p:nvSpPr>
        <p:spPr>
          <a:xfrm>
            <a:off x="4427984" y="537321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1" name="Rectangle 30">
            <a:hlinkClick r:id="rId19" action="ppaction://hlinksldjump"/>
          </p:cNvPr>
          <p:cNvSpPr/>
          <p:nvPr/>
        </p:nvSpPr>
        <p:spPr>
          <a:xfrm>
            <a:off x="4427984" y="594928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  <p:sp>
        <p:nvSpPr>
          <p:cNvPr id="23" name="Rectangle 22">
            <a:hlinkClick r:id="rId20" action="ppaction://hlinksldjump"/>
          </p:cNvPr>
          <p:cNvSpPr/>
          <p:nvPr/>
        </p:nvSpPr>
        <p:spPr>
          <a:xfrm>
            <a:off x="4427984" y="2371526"/>
            <a:ext cx="1584176" cy="5534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(ii)</a:t>
            </a:r>
            <a:endParaRPr lang="en-GB" b="1" dirty="0"/>
          </a:p>
        </p:txBody>
      </p:sp>
      <p:sp>
        <p:nvSpPr>
          <p:cNvPr id="26" name="Rectangle 25">
            <a:hlinkClick r:id="rId21" action="ppaction://hlinksldjump"/>
          </p:cNvPr>
          <p:cNvSpPr/>
          <p:nvPr/>
        </p:nvSpPr>
        <p:spPr>
          <a:xfrm>
            <a:off x="2339752" y="3019599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(ii)</a:t>
            </a:r>
            <a:endParaRPr lang="en-GB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980728"/>
            <a:ext cx="9073008" cy="446381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656"/>
            <a:ext cx="9144000" cy="55303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32656"/>
            <a:ext cx="918051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1004342"/>
            <a:ext cx="9180512" cy="2032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3037172"/>
            <a:ext cx="9180512" cy="967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005064"/>
            <a:ext cx="9180512" cy="1857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643" y="2706000"/>
            <a:ext cx="7416824" cy="410737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21288"/>
            <a:ext cx="1218794" cy="81049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728" y="67132"/>
            <a:ext cx="4248472" cy="260461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8" y="692696"/>
            <a:ext cx="8972944" cy="547260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5528" y="692696"/>
            <a:ext cx="897294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5528" y="1916832"/>
            <a:ext cx="897294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85528" y="2852936"/>
            <a:ext cx="897294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85528" y="3429000"/>
            <a:ext cx="8972944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2060360"/>
            <a:ext cx="8928992" cy="27372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138762"/>
            <a:ext cx="8136904" cy="2810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2656"/>
            <a:ext cx="8928992" cy="9439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1358671"/>
            <a:ext cx="8928990" cy="17092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332656"/>
            <a:ext cx="8928991" cy="943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1358671"/>
            <a:ext cx="8928991" cy="1709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539553" y="3150022"/>
            <a:ext cx="8136904" cy="2799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5656" y="5850904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62144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19" y="409926"/>
            <a:ext cx="8631435" cy="5651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45577"/>
            <a:ext cx="1011815" cy="101181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836712"/>
            <a:ext cx="8928990" cy="3769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1305619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548680"/>
            <a:ext cx="8928990" cy="449628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548680"/>
            <a:ext cx="8928991" cy="1872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2420887"/>
            <a:ext cx="8928991" cy="1793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07504" y="4214241"/>
            <a:ext cx="8928991" cy="854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5850904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840907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249" y="44624"/>
            <a:ext cx="7423191" cy="67687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09249" y="44624"/>
            <a:ext cx="7423192" cy="6768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9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46687131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5" y="44625"/>
            <a:ext cx="8096688" cy="3398007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5455287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11815" y="44625"/>
            <a:ext cx="8096689" cy="3398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6823" y="4397782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5949280"/>
            <a:ext cx="1115532" cy="741828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815" y="3487257"/>
            <a:ext cx="8096688" cy="14059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11816" y="3487256"/>
            <a:ext cx="8096688" cy="1405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trial and improvement</a:t>
            </a:r>
            <a:endParaRPr lang="en-GB" sz="2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5532" y="4956360"/>
            <a:ext cx="7200884" cy="164099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15531" y="4956358"/>
            <a:ext cx="7200885" cy="16409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graph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22244153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5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8928992" cy="331413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4" y="332656"/>
            <a:ext cx="8928991" cy="3314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45577"/>
            <a:ext cx="1011815" cy="101181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4" y="3863704"/>
            <a:ext cx="8928992" cy="15095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7504" y="3863702"/>
            <a:ext cx="8928991" cy="1509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102034390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208" y="0"/>
            <a:ext cx="2060184" cy="2819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359" y="2819200"/>
            <a:ext cx="7144081" cy="3561543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90417" y="6153414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328219"/>
            <a:ext cx="7213882" cy="177167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75656" y="4312246"/>
            <a:ext cx="7213882" cy="1787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548680"/>
            <a:ext cx="8928990" cy="362498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504" y="548680"/>
            <a:ext cx="892899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07504" y="1484784"/>
            <a:ext cx="8928992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3356992"/>
            <a:ext cx="8928991" cy="840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  <p:bldP spid="6" grpId="0" animBg="1"/>
      <p:bldP spid="7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300037"/>
            <a:ext cx="7505700" cy="625792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19150" y="300037"/>
            <a:ext cx="7505700" cy="1761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19150" y="2061864"/>
            <a:ext cx="7505700" cy="4496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56" y="3068960"/>
            <a:ext cx="7268152" cy="37444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93296"/>
            <a:ext cx="1149931" cy="76470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9792" y="44624"/>
            <a:ext cx="3744416" cy="304692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43059"/>
            <a:ext cx="8448116" cy="64423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7504" y="4509119"/>
            <a:ext cx="844811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4" y="5301207"/>
            <a:ext cx="8448116" cy="15567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6271349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4509120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6068230"/>
            <a:ext cx="1187624" cy="78977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658" y="2479913"/>
            <a:ext cx="361950" cy="3524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133" y="1254370"/>
            <a:ext cx="361950" cy="3524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443057"/>
            <a:ext cx="8448116" cy="1835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2278278"/>
            <a:ext cx="8448116" cy="2230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" grpId="0" animBg="1"/>
      <p:bldP spid="10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2" y="692696"/>
            <a:ext cx="8968996" cy="547260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87502" y="692696"/>
            <a:ext cx="896899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87502" y="1628800"/>
            <a:ext cx="8968996" cy="4535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87502" y="1196752"/>
            <a:ext cx="896899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971336"/>
            <a:ext cx="8928992" cy="319396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1720" y="44624"/>
            <a:ext cx="4878779" cy="288032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300342"/>
            <a:ext cx="8928990" cy="42573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1300342"/>
            <a:ext cx="8928991" cy="1120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2420888"/>
            <a:ext cx="8928991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05264"/>
            <a:ext cx="1327077" cy="88250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1290814"/>
            <a:ext cx="9073006" cy="22101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901068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1333504"/>
            <a:ext cx="9073006" cy="419099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257175"/>
            <a:ext cx="8191500" cy="6343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76250" y="257175"/>
            <a:ext cx="8191500" cy="10704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476250" y="1327611"/>
            <a:ext cx="8191500" cy="2029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76250" y="3356992"/>
            <a:ext cx="8191500" cy="929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476250" y="4267200"/>
            <a:ext cx="8191500" cy="2333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Other methods for C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558" y="5229200"/>
            <a:ext cx="1080120" cy="1080120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14862"/>
            <a:ext cx="967125" cy="64313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7632848" cy="7677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412777"/>
            <a:ext cx="7635585" cy="3089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4509718"/>
            <a:ext cx="7068319" cy="1538137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95536" y="1412776"/>
            <a:ext cx="7644383" cy="1306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95536" y="2718843"/>
            <a:ext cx="7635585" cy="1770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95536" y="476672"/>
            <a:ext cx="7632848" cy="791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971600" y="4499421"/>
            <a:ext cx="7059521" cy="1558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497" y="3236590"/>
            <a:ext cx="6502088" cy="357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840" y="44626"/>
            <a:ext cx="2202116" cy="3168350"/>
          </a:xfrm>
          <a:prstGeom prst="rect">
            <a:avLst/>
          </a:prstGeom>
        </p:spPr>
      </p:pic>
      <p:pic>
        <p:nvPicPr>
          <p:cNvPr id="6" name="Picture 5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7" y="576655"/>
            <a:ext cx="9055806" cy="57046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096" y="576655"/>
            <a:ext cx="9055808" cy="2708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4096" y="3284984"/>
            <a:ext cx="9055807" cy="1006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44096" y="4291489"/>
            <a:ext cx="9055807" cy="649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44098" y="4941168"/>
            <a:ext cx="9055806" cy="1340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850904"/>
            <a:ext cx="1080120" cy="108012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052736"/>
            <a:ext cx="8928992" cy="274315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692696"/>
            <a:ext cx="9073008" cy="44358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5496" y="692696"/>
            <a:ext cx="9073008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6" y="3717032"/>
            <a:ext cx="907300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5496" y="4509120"/>
            <a:ext cx="9073008" cy="619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5850904"/>
            <a:ext cx="1080120" cy="1080120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269230"/>
            <a:ext cx="9073008" cy="431954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5494" y="1269230"/>
            <a:ext cx="9073010" cy="2231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4" y="3501008"/>
            <a:ext cx="907301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5" y="4365104"/>
            <a:ext cx="9073009" cy="1223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1988840"/>
            <a:ext cx="9073006" cy="21221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51064081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628800"/>
            <a:ext cx="8928990" cy="307053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7504" y="1628800"/>
            <a:ext cx="8928991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2780928"/>
            <a:ext cx="8928991" cy="1942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07911137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764"/>
            <a:ext cx="8784976" cy="67624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47764"/>
            <a:ext cx="8784976" cy="1712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2" y="1760383"/>
            <a:ext cx="8784976" cy="1092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2852937"/>
            <a:ext cx="8784976" cy="2807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2336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2" y="5660232"/>
            <a:ext cx="8784976" cy="1150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11106" y="5525587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852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9901068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480978"/>
            <a:ext cx="9073006" cy="475633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04109"/>
            <a:ext cx="3456383" cy="3036857"/>
          </a:xfrm>
          <a:prstGeom prst="rect">
            <a:avLst/>
          </a:prstGeom>
        </p:spPr>
      </p:pic>
      <p:pic>
        <p:nvPicPr>
          <p:cNvPr id="9" name="Picture 8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15938295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37984"/>
            <a:ext cx="7776863" cy="640338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5496" y="337984"/>
            <a:ext cx="7776863" cy="3091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8" y="3429000"/>
            <a:ext cx="7776861" cy="333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90036952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620688"/>
            <a:ext cx="8928990" cy="32082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512032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99" y="45063"/>
            <a:ext cx="8136905" cy="6264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971599" y="45062"/>
            <a:ext cx="8136905" cy="1943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971599" y="1988840"/>
            <a:ext cx="8136905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971599" y="4437112"/>
            <a:ext cx="8136905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5850904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5986219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47" y="2920941"/>
            <a:ext cx="8743950" cy="3286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36" y="377766"/>
            <a:ext cx="8629650" cy="25431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5046" y="377765"/>
            <a:ext cx="8634339" cy="25789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5047" y="2920941"/>
            <a:ext cx="8743949" cy="828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5047" y="3749490"/>
            <a:ext cx="8743950" cy="2465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8520" y="5805264"/>
            <a:ext cx="1080120" cy="10801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3525454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6" y="2204864"/>
            <a:ext cx="9093088" cy="403244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3366" y="27826"/>
            <a:ext cx="2517199" cy="21770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45101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" y="332656"/>
            <a:ext cx="9020175" cy="562927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1912" y="341948"/>
            <a:ext cx="9020175" cy="2078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1912" y="2420888"/>
            <a:ext cx="9020175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1912" y="5013176"/>
            <a:ext cx="9020175" cy="948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64101" y="6220567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20006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2674" y="58635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5296026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77473"/>
            <a:ext cx="8928992" cy="59030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461483"/>
            <a:ext cx="8928992" cy="951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1428767"/>
            <a:ext cx="8928992" cy="2527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3980284"/>
            <a:ext cx="8928992" cy="2400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877272"/>
            <a:ext cx="1080120" cy="10801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20006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96546" y="6238775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9498452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87" y="0"/>
            <a:ext cx="7079226" cy="68580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5293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877272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2608860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98" y="116632"/>
            <a:ext cx="8510718" cy="609551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86098" y="116632"/>
            <a:ext cx="8457902" cy="1683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86098" y="1800200"/>
            <a:ext cx="8457902" cy="143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79547" y="3238920"/>
            <a:ext cx="8457902" cy="199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86098" y="5229200"/>
            <a:ext cx="8457902" cy="96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7667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191248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5850904"/>
            <a:ext cx="1080120" cy="1080120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88018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2408510"/>
            <a:ext cx="9073008" cy="20409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901068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78907"/>
            <a:ext cx="9143998" cy="47001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5293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0" y="1052312"/>
            <a:ext cx="9144000" cy="747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1800200"/>
            <a:ext cx="9144000" cy="1683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6551" y="3483768"/>
            <a:ext cx="9144000" cy="143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4922488"/>
            <a:ext cx="9144000" cy="880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2609090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624" y="4682"/>
            <a:ext cx="7870878" cy="68533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3238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792959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79" y="16346"/>
            <a:ext cx="7636416" cy="61985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4678" y="29224"/>
            <a:ext cx="7636417" cy="606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864677" y="635767"/>
            <a:ext cx="7636417" cy="1641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64678" y="2276872"/>
            <a:ext cx="7636417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864677" y="3740646"/>
            <a:ext cx="7636418" cy="48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864677" y="4221088"/>
            <a:ext cx="7636418" cy="200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-36512" y="266435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11" name="Picture 1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5850904"/>
            <a:ext cx="1080120" cy="1080120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5256055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28414"/>
            <a:ext cx="9143998" cy="38011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1528411"/>
            <a:ext cx="9143997" cy="532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2060848"/>
            <a:ext cx="9143997" cy="677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" y="2738191"/>
            <a:ext cx="9143997" cy="1224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3962328"/>
            <a:ext cx="9143998" cy="258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4221088"/>
            <a:ext cx="9143998" cy="1108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6851944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908720"/>
            <a:ext cx="8928990" cy="43390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577625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0" y="3739482"/>
            <a:ext cx="7793266" cy="291737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481" y="5039120"/>
            <a:ext cx="7807746" cy="1640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371" y="0"/>
            <a:ext cx="7702441" cy="3717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43608" y="0"/>
            <a:ext cx="7735738" cy="3717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4481" y="3739482"/>
            <a:ext cx="7793266" cy="492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" y="4232313"/>
            <a:ext cx="7807746" cy="784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0069856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  <p:bldP spid="8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6061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380679"/>
            <a:ext cx="8928992" cy="33148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1061888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5" y="1176418"/>
            <a:ext cx="9108503" cy="4522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1132748"/>
            <a:ext cx="9143999" cy="2800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3933057"/>
            <a:ext cx="9144000" cy="1766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249455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251520" y="764704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(i)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265262" y="2145379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 (i)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65262" y="4878527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(ii)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397696" y="4901229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(i)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403562" y="152078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403562" y="354953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(i)</a:t>
            </a:r>
            <a:endParaRPr lang="en-GB" b="1" dirty="0"/>
          </a:p>
        </p:txBody>
      </p: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2403562" y="216886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(i)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915816" y="274012"/>
            <a:ext cx="32383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Integration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1" name="Rectangle 20">
            <a:hlinkClick r:id="rId11" action="ppaction://hlinksldjump"/>
          </p:cNvPr>
          <p:cNvSpPr/>
          <p:nvPr/>
        </p:nvSpPr>
        <p:spPr>
          <a:xfrm>
            <a:off x="265262" y="549169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 (i)</a:t>
            </a:r>
            <a:endParaRPr lang="en-GB" b="1" dirty="0"/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2411760" y="6126089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18" name="Rectangle 17">
            <a:hlinkClick r:id="rId13" action="ppaction://hlinksldjump"/>
          </p:cNvPr>
          <p:cNvSpPr/>
          <p:nvPr/>
        </p:nvSpPr>
        <p:spPr>
          <a:xfrm>
            <a:off x="4503148" y="148478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(i)</a:t>
            </a:r>
            <a:endParaRPr lang="en-GB" b="1" dirty="0"/>
          </a:p>
        </p:txBody>
      </p:sp>
      <p:sp>
        <p:nvSpPr>
          <p:cNvPr id="22" name="Rectangle 21">
            <a:hlinkClick r:id="rId14" action="ppaction://hlinksldjump"/>
          </p:cNvPr>
          <p:cNvSpPr/>
          <p:nvPr/>
        </p:nvSpPr>
        <p:spPr>
          <a:xfrm>
            <a:off x="4503148" y="2829793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(i)</a:t>
            </a:r>
            <a:endParaRPr lang="en-GB" b="1" dirty="0"/>
          </a:p>
        </p:txBody>
      </p:sp>
      <p:sp>
        <p:nvSpPr>
          <p:cNvPr id="23" name="Rectangle 22">
            <a:hlinkClick r:id="rId15" action="ppaction://hlinksldjump"/>
          </p:cNvPr>
          <p:cNvSpPr/>
          <p:nvPr/>
        </p:nvSpPr>
        <p:spPr>
          <a:xfrm>
            <a:off x="4492774" y="4148165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  <a:endParaRPr lang="en-GB" b="1" dirty="0"/>
          </a:p>
        </p:txBody>
      </p:sp>
      <p:sp>
        <p:nvSpPr>
          <p:cNvPr id="25" name="Rectangle 24">
            <a:hlinkClick r:id="rId16" action="ppaction://hlinksldjump"/>
          </p:cNvPr>
          <p:cNvSpPr/>
          <p:nvPr/>
        </p:nvSpPr>
        <p:spPr>
          <a:xfrm>
            <a:off x="4492774" y="4796237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26" name="Rectangle 25">
            <a:hlinkClick r:id="rId17" action="ppaction://hlinksldjump"/>
          </p:cNvPr>
          <p:cNvSpPr/>
          <p:nvPr/>
        </p:nvSpPr>
        <p:spPr>
          <a:xfrm>
            <a:off x="4492774" y="5444309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(i)</a:t>
            </a:r>
            <a:endParaRPr lang="en-GB" b="1" dirty="0"/>
          </a:p>
        </p:txBody>
      </p:sp>
      <p:sp>
        <p:nvSpPr>
          <p:cNvPr id="27" name="Rectangle 26">
            <a:hlinkClick r:id="rId18" action="ppaction://hlinksldjump"/>
          </p:cNvPr>
          <p:cNvSpPr/>
          <p:nvPr/>
        </p:nvSpPr>
        <p:spPr>
          <a:xfrm>
            <a:off x="6660232" y="155679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28" name="Rectangle 27">
            <a:hlinkClick r:id="rId19" action="ppaction://hlinksldjump"/>
          </p:cNvPr>
          <p:cNvSpPr/>
          <p:nvPr/>
        </p:nvSpPr>
        <p:spPr>
          <a:xfrm>
            <a:off x="6660232" y="22048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 (i)</a:t>
            </a:r>
            <a:endParaRPr lang="en-GB" b="1" dirty="0"/>
          </a:p>
        </p:txBody>
      </p:sp>
      <p:sp>
        <p:nvSpPr>
          <p:cNvPr id="29" name="Rectangle 28">
            <a:hlinkClick r:id="rId20" action="ppaction://hlinksldjump"/>
          </p:cNvPr>
          <p:cNvSpPr/>
          <p:nvPr/>
        </p:nvSpPr>
        <p:spPr>
          <a:xfrm>
            <a:off x="265262" y="1454232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(ii)</a:t>
            </a:r>
            <a:endParaRPr lang="en-GB" b="1" dirty="0"/>
          </a:p>
        </p:txBody>
      </p:sp>
      <p:sp>
        <p:nvSpPr>
          <p:cNvPr id="24" name="Rectangle 23">
            <a:hlinkClick r:id="rId21" action="ppaction://hlinksldjump"/>
          </p:cNvPr>
          <p:cNvSpPr/>
          <p:nvPr/>
        </p:nvSpPr>
        <p:spPr>
          <a:xfrm>
            <a:off x="4492774" y="6061941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(ii)</a:t>
            </a:r>
            <a:endParaRPr lang="en-GB" b="1" dirty="0"/>
          </a:p>
        </p:txBody>
      </p:sp>
      <p:sp>
        <p:nvSpPr>
          <p:cNvPr id="30" name="Rectangle 29">
            <a:hlinkClick r:id="rId22" action="ppaction://hlinksldjump"/>
          </p:cNvPr>
          <p:cNvSpPr/>
          <p:nvPr/>
        </p:nvSpPr>
        <p:spPr>
          <a:xfrm>
            <a:off x="6660232" y="285293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 (ii)</a:t>
            </a:r>
            <a:endParaRPr lang="en-GB" b="1" dirty="0"/>
          </a:p>
        </p:txBody>
      </p:sp>
      <p:sp>
        <p:nvSpPr>
          <p:cNvPr id="31" name="Rectangle 30">
            <a:hlinkClick r:id="rId23" action="ppaction://hlinksldjump"/>
          </p:cNvPr>
          <p:cNvSpPr/>
          <p:nvPr/>
        </p:nvSpPr>
        <p:spPr>
          <a:xfrm>
            <a:off x="4505052" y="3500093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(ii)</a:t>
            </a:r>
            <a:endParaRPr lang="en-GB" b="1" dirty="0"/>
          </a:p>
        </p:txBody>
      </p:sp>
      <p:sp>
        <p:nvSpPr>
          <p:cNvPr id="32" name="Rectangle 31">
            <a:hlinkClick r:id="rId24" action="ppaction://hlinksldjump"/>
          </p:cNvPr>
          <p:cNvSpPr/>
          <p:nvPr/>
        </p:nvSpPr>
        <p:spPr>
          <a:xfrm>
            <a:off x="4506750" y="2131941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(ii)</a:t>
            </a:r>
            <a:endParaRPr lang="en-GB" b="1" dirty="0"/>
          </a:p>
        </p:txBody>
      </p:sp>
      <p:sp>
        <p:nvSpPr>
          <p:cNvPr id="33" name="Rectangle 32">
            <a:hlinkClick r:id="rId25" action="ppaction://hlinksldjump"/>
          </p:cNvPr>
          <p:cNvSpPr/>
          <p:nvPr/>
        </p:nvSpPr>
        <p:spPr>
          <a:xfrm>
            <a:off x="265262" y="2859197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 (ii)</a:t>
            </a:r>
            <a:endParaRPr lang="en-GB" b="1" dirty="0"/>
          </a:p>
        </p:txBody>
      </p:sp>
      <p:sp>
        <p:nvSpPr>
          <p:cNvPr id="34" name="Rectangle 33">
            <a:hlinkClick r:id="rId26" action="ppaction://hlinksldjump"/>
          </p:cNvPr>
          <p:cNvSpPr/>
          <p:nvPr/>
        </p:nvSpPr>
        <p:spPr>
          <a:xfrm>
            <a:off x="265262" y="3576146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 (iii)</a:t>
            </a:r>
            <a:endParaRPr lang="en-GB" b="1" dirty="0"/>
          </a:p>
        </p:txBody>
      </p:sp>
      <p:sp>
        <p:nvSpPr>
          <p:cNvPr id="35" name="Rectangle 34">
            <a:hlinkClick r:id="rId27" action="ppaction://hlinksldjump"/>
          </p:cNvPr>
          <p:cNvSpPr/>
          <p:nvPr/>
        </p:nvSpPr>
        <p:spPr>
          <a:xfrm>
            <a:off x="265262" y="4255527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(i)</a:t>
            </a:r>
            <a:endParaRPr lang="en-GB" b="1" dirty="0"/>
          </a:p>
        </p:txBody>
      </p:sp>
      <p:sp>
        <p:nvSpPr>
          <p:cNvPr id="36" name="Rectangle 35">
            <a:hlinkClick r:id="rId28" action="ppaction://hlinksldjump"/>
          </p:cNvPr>
          <p:cNvSpPr/>
          <p:nvPr/>
        </p:nvSpPr>
        <p:spPr>
          <a:xfrm>
            <a:off x="270967" y="610785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 (ii)</a:t>
            </a:r>
            <a:endParaRPr lang="en-GB" b="1" dirty="0"/>
          </a:p>
        </p:txBody>
      </p:sp>
      <p:sp>
        <p:nvSpPr>
          <p:cNvPr id="37" name="Rectangle 36">
            <a:hlinkClick r:id="rId29" action="ppaction://hlinksldjump"/>
          </p:cNvPr>
          <p:cNvSpPr/>
          <p:nvPr/>
        </p:nvSpPr>
        <p:spPr>
          <a:xfrm>
            <a:off x="2403562" y="2859197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(ii)</a:t>
            </a:r>
            <a:endParaRPr lang="en-GB" b="1" dirty="0"/>
          </a:p>
        </p:txBody>
      </p:sp>
      <p:sp>
        <p:nvSpPr>
          <p:cNvPr id="38" name="Rectangle 37">
            <a:hlinkClick r:id="rId30" action="ppaction://hlinksldjump"/>
          </p:cNvPr>
          <p:cNvSpPr/>
          <p:nvPr/>
        </p:nvSpPr>
        <p:spPr>
          <a:xfrm>
            <a:off x="2403562" y="4224219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(ii)</a:t>
            </a:r>
            <a:endParaRPr lang="en-GB" b="1" dirty="0"/>
          </a:p>
        </p:txBody>
      </p:sp>
      <p:sp>
        <p:nvSpPr>
          <p:cNvPr id="39" name="Rectangle 38">
            <a:hlinkClick r:id="rId31" action="ppaction://hlinksldjump"/>
          </p:cNvPr>
          <p:cNvSpPr/>
          <p:nvPr/>
        </p:nvSpPr>
        <p:spPr>
          <a:xfrm>
            <a:off x="2397696" y="549169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(ii)</a:t>
            </a:r>
            <a:endParaRPr lang="en-GB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2656"/>
            <a:ext cx="9144000" cy="579464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183000"/>
            <a:ext cx="8928992" cy="249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4" y="2178066"/>
            <a:ext cx="8928992" cy="1462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3645024"/>
            <a:ext cx="8928992" cy="1029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0862" y="5589240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39901068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2318"/>
            <a:ext cx="9144000" cy="183336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-49358" y="2512318"/>
            <a:ext cx="9217024" cy="628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49358" y="3140968"/>
            <a:ext cx="9217024" cy="1204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60" y="0"/>
            <a:ext cx="7708640" cy="6237761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401429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79" y="34810"/>
            <a:ext cx="8095025" cy="615643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11814" y="11196"/>
            <a:ext cx="8155851" cy="2049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11814" y="2060848"/>
            <a:ext cx="8155851" cy="413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07671748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988840"/>
            <a:ext cx="8928992" cy="108659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2773515"/>
            <a:ext cx="8928990" cy="13109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5" y="2773515"/>
            <a:ext cx="8928990" cy="1310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820936"/>
            <a:ext cx="8928992" cy="44802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243441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1954242"/>
            <a:ext cx="8928988" cy="29495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5" y="1916832"/>
            <a:ext cx="892899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5" y="3356992"/>
            <a:ext cx="8928989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5" y="3861048"/>
            <a:ext cx="8928990" cy="1042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399256165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643" y="2706000"/>
            <a:ext cx="7416824" cy="410737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218794" cy="81049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728" y="67132"/>
            <a:ext cx="4248472" cy="2604612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0928658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8" y="692696"/>
            <a:ext cx="8972944" cy="547260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5528" y="692696"/>
            <a:ext cx="897294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5528" y="1916832"/>
            <a:ext cx="897294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85528" y="2852936"/>
            <a:ext cx="897294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85528" y="3429000"/>
            <a:ext cx="8972944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191439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2060360"/>
            <a:ext cx="8928992" cy="273728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4405082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0862" y="5589240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80198"/>
            <a:ext cx="1187624" cy="78977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3019535"/>
            <a:ext cx="8928992" cy="8189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25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138762"/>
            <a:ext cx="8136904" cy="2810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2656"/>
            <a:ext cx="8928992" cy="9439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1358671"/>
            <a:ext cx="8928990" cy="17092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4" y="332656"/>
            <a:ext cx="8928991" cy="943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1358671"/>
            <a:ext cx="8928991" cy="1709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539553" y="3150022"/>
            <a:ext cx="8136904" cy="2799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5850904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482785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62144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19" y="409926"/>
            <a:ext cx="8631435" cy="5651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5577"/>
            <a:ext cx="1011815" cy="101181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3066572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176068"/>
            <a:ext cx="8928992" cy="184522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752" y="52259"/>
            <a:ext cx="4032447" cy="3978997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4" y="3338602"/>
            <a:ext cx="8064894" cy="2898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15" y="44624"/>
            <a:ext cx="7952672" cy="32390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1815" y="44624"/>
            <a:ext cx="7952672" cy="3232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899594" y="3338602"/>
            <a:ext cx="8064893" cy="2898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 for first 4 marks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42341" y="4724740"/>
            <a:ext cx="1054156" cy="1054156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185142"/>
            <a:ext cx="1011815" cy="672857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4" y="44624"/>
            <a:ext cx="8096689" cy="584064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11812" y="44624"/>
            <a:ext cx="8096691" cy="5840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 for last 5 marks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1293078"/>
            <a:ext cx="8784974" cy="9837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268760"/>
            <a:ext cx="9073008" cy="297032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5496" y="1268760"/>
            <a:ext cx="9073008" cy="2970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30016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19050"/>
            <a:ext cx="6572250" cy="68389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285874" y="0"/>
            <a:ext cx="6572251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5938815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365104"/>
            <a:ext cx="6624736" cy="120397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113318" cy="74035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4" y="1099544"/>
            <a:ext cx="6624736" cy="31935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8888" y="1268760"/>
            <a:ext cx="2345891" cy="43071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10235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6" y="1029124"/>
            <a:ext cx="8933288" cy="403244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5356" y="1017406"/>
            <a:ext cx="8933288" cy="371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30016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05356" y="1389164"/>
            <a:ext cx="8933288" cy="1382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5356" y="2771544"/>
            <a:ext cx="8933288" cy="2313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78451013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Notes on operating this resource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When creating this, I used          and          to quickly navigate between slides directly before or after the slide in question.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As some mark schemes give additional notes, you can continue to see answers by clicking          but you will not return to the original question with one click of        .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To view the original question again, continue to click        which should take you back. </a:t>
            </a:r>
            <a:endParaRPr lang="en-GB" dirty="0"/>
          </a:p>
        </p:txBody>
      </p:sp>
      <p:pic>
        <p:nvPicPr>
          <p:cNvPr id="4" name="Picture 27" descr="http://3.bp.blogspot.com/-zbmfhP5Vxv4/ToIMG2UosrI/AAAAAAAAAnk/AMvy3HEN9xE/s1600/Superman-Logo-psd96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600200"/>
            <a:ext cx="726851" cy="483356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359180"/>
            <a:ext cx="868157" cy="868157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3861048"/>
            <a:ext cx="750317" cy="498961"/>
          </a:xfrm>
          <a:prstGeom prst="rect">
            <a:avLst/>
          </a:prstGeom>
          <a:noFill/>
        </p:spPr>
      </p:pic>
      <p:pic>
        <p:nvPicPr>
          <p:cNvPr id="7" name="Picture 6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4509120"/>
            <a:ext cx="796149" cy="796149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3563" y="5949280"/>
            <a:ext cx="796149" cy="796149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309320"/>
            <a:ext cx="510158" cy="5101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7357808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844824"/>
            <a:ext cx="8928990" cy="4443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04664"/>
            <a:ext cx="8928992" cy="13620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404664"/>
            <a:ext cx="8928992" cy="1362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1844824"/>
            <a:ext cx="8928991" cy="4443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093296"/>
            <a:ext cx="1149930" cy="764703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31032" y="612068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5256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1029047"/>
            <a:ext cx="7677150" cy="484822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23900" y="1003178"/>
            <a:ext cx="7696200" cy="649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733424" y="1652414"/>
            <a:ext cx="7686675" cy="2856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723900" y="4509120"/>
            <a:ext cx="7686675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2146538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5" y="44624"/>
            <a:ext cx="5328590" cy="33706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122090"/>
            <a:ext cx="8928992" cy="304321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53272"/>
            <a:ext cx="8928990" cy="473191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353272"/>
            <a:ext cx="8928991" cy="664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1017404"/>
            <a:ext cx="8928991" cy="899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1916833"/>
            <a:ext cx="8928991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6309320"/>
            <a:ext cx="4608510" cy="4132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186" y="44624"/>
            <a:ext cx="6863628" cy="619269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140186" y="44624"/>
            <a:ext cx="6863628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140186" y="1340768"/>
            <a:ext cx="6863628" cy="5381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 and alternative method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518796"/>
            <a:ext cx="8928992" cy="382040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2423373"/>
            <a:ext cx="8928990" cy="201125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7504" y="2276872"/>
            <a:ext cx="8928991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2708920"/>
            <a:ext cx="8928991" cy="174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971336"/>
            <a:ext cx="8928992" cy="319396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720" y="44624"/>
            <a:ext cx="4878779" cy="2880320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9354238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300342"/>
            <a:ext cx="8928990" cy="42573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1300342"/>
            <a:ext cx="8928991" cy="1120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2420888"/>
            <a:ext cx="8928991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1905519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285058"/>
            <a:ext cx="8928990" cy="188024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760" y="53879"/>
            <a:ext cx="4320480" cy="4157954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2" y="2584750"/>
            <a:ext cx="7344818" cy="42286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44624"/>
            <a:ext cx="8928990" cy="237321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44624"/>
            <a:ext cx="8928991" cy="2398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67544" y="2559246"/>
            <a:ext cx="7344816" cy="3174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4365104"/>
            <a:ext cx="1197768" cy="11977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5135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467542" y="5733256"/>
            <a:ext cx="7344818" cy="1103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Cases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483048"/>
            <a:ext cx="8928990" cy="389190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1483048"/>
            <a:ext cx="8928991" cy="3891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Cases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5256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64" y="548680"/>
            <a:ext cx="8947272" cy="40324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3342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96434"/>
            <a:ext cx="6282852" cy="4961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16631"/>
            <a:ext cx="8136902" cy="1701281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971600" y="116630"/>
            <a:ext cx="8136902" cy="6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259632" y="1896433"/>
            <a:ext cx="6282852" cy="1388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4365104"/>
            <a:ext cx="1197768" cy="11977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259632" y="5733256"/>
            <a:ext cx="6282852" cy="1124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Cases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971600" y="745431"/>
            <a:ext cx="8136902" cy="1072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259632" y="3284984"/>
            <a:ext cx="6282852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32697533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5" grpId="0" animBg="1"/>
      <p:bldP spid="12" grpId="0" animBg="1"/>
      <p:bldP spid="14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2786816"/>
            <a:ext cx="8928990" cy="128436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309992"/>
            <a:ext cx="8928992" cy="22380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4" y="2309992"/>
            <a:ext cx="8928992" cy="2238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90" y="4908888"/>
            <a:ext cx="6912768" cy="1925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940" y="44624"/>
            <a:ext cx="8006563" cy="1769707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1419" y="5841659"/>
            <a:ext cx="1055027" cy="70159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9171" y="446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3848" y="1847896"/>
            <a:ext cx="2304256" cy="30377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489807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20688"/>
            <a:ext cx="8928992" cy="354850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4" y="620688"/>
            <a:ext cx="892899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4" y="1196752"/>
            <a:ext cx="8928992" cy="1190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2387618"/>
            <a:ext cx="8928992" cy="1781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298699997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879502"/>
            <a:ext cx="6768752" cy="328580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824" y="44623"/>
            <a:ext cx="3240360" cy="2802197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5249762"/>
            <a:ext cx="7776864" cy="15723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15616" y="5249762"/>
            <a:ext cx="7776864" cy="1608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 (i)</a:t>
            </a:r>
            <a:endParaRPr lang="en-GB" sz="2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332657"/>
            <a:ext cx="8928990" cy="47747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504" y="332656"/>
            <a:ext cx="8928991" cy="648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-168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1004344"/>
            <a:ext cx="8928991" cy="480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1484786"/>
            <a:ext cx="8928991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5" y="2132858"/>
            <a:ext cx="8928990" cy="29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3198" y="4800547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5" y="28965"/>
            <a:ext cx="7560840" cy="4109947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011814" y="28964"/>
            <a:ext cx="7560841" cy="932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11814" y="961403"/>
            <a:ext cx="7560841" cy="953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11814" y="1915316"/>
            <a:ext cx="7560842" cy="1369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11814" y="3284984"/>
            <a:ext cx="7560841" cy="853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5092" y="4203879"/>
            <a:ext cx="5316344" cy="26309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5093" y="4203878"/>
            <a:ext cx="5316344" cy="1601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 (ii)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825091" y="5805263"/>
            <a:ext cx="5316345" cy="1029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 (iii)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247826174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908720"/>
            <a:ext cx="8928992" cy="36456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762635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052736"/>
            <a:ext cx="8928992" cy="28851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25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819024"/>
            <a:ext cx="9073006" cy="321995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5496" y="1819024"/>
            <a:ext cx="9073007" cy="1033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8" y="2852936"/>
            <a:ext cx="9073006" cy="2186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19752211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480978"/>
            <a:ext cx="9073006" cy="475633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2120" y="104109"/>
            <a:ext cx="3456383" cy="3036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91949471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37984"/>
            <a:ext cx="7776863" cy="640338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5496" y="337984"/>
            <a:ext cx="7776863" cy="3091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8" y="3429000"/>
            <a:ext cx="7776861" cy="333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05790140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2773372"/>
            <a:ext cx="8928990" cy="339193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768" y="6490"/>
            <a:ext cx="3417218" cy="27668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808244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2" y="836712"/>
            <a:ext cx="8973996" cy="460851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5003" y="836712"/>
            <a:ext cx="897399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85001" y="1580406"/>
            <a:ext cx="8973997" cy="3888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0902889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76" y="116632"/>
            <a:ext cx="8189628" cy="5848473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918876" y="116632"/>
            <a:ext cx="818962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918876" y="1220367"/>
            <a:ext cx="8189628" cy="4744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5383769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60" y="4774318"/>
            <a:ext cx="7004324" cy="20812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295" y="6189576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8884" y="60813"/>
            <a:ext cx="7200800" cy="30619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9872" y="2664008"/>
            <a:ext cx="2448270" cy="21078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544646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94" y="360438"/>
            <a:ext cx="9073010" cy="52813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494" y="360438"/>
            <a:ext cx="9073010" cy="1556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5494" y="1916831"/>
            <a:ext cx="9073010" cy="2232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5494" y="4167570"/>
            <a:ext cx="9073010" cy="1474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7427599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49" y="27589"/>
            <a:ext cx="7569383" cy="67857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91048" y="27589"/>
            <a:ext cx="7569384" cy="50575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891049" y="5085184"/>
            <a:ext cx="7569384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0862" y="5548110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184300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19" y="484481"/>
            <a:ext cx="9032585" cy="53207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103719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428654"/>
            <a:ext cx="8928990" cy="257641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504" y="1428654"/>
            <a:ext cx="8928991" cy="1568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07504" y="2996952"/>
            <a:ext cx="8928991" cy="1031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9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05256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548680"/>
            <a:ext cx="9031733" cy="4859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496" y="548679"/>
            <a:ext cx="9031733" cy="1512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2060848"/>
            <a:ext cx="9031733" cy="3347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5856660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5095291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5950"/>
            <a:ext cx="8194102" cy="60903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4400" y="-1"/>
            <a:ext cx="8229600" cy="2996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14400" y="2996952"/>
            <a:ext cx="8229600" cy="3169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5856660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574950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716140"/>
            <a:ext cx="8972550" cy="4343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1450" y="716140"/>
            <a:ext cx="8972550" cy="4367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5856660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7767664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4624"/>
            <a:ext cx="8136902" cy="62192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1600" y="44624"/>
            <a:ext cx="8136902" cy="6219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 on Alternative 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84" y="465714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1342732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400769"/>
            <a:ext cx="8782050" cy="61245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0976" y="400769"/>
            <a:ext cx="8782050" cy="6124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2 more methods for 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82782470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650967"/>
            <a:ext cx="7396076" cy="4192679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5293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5445224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877272"/>
            <a:ext cx="1259632" cy="83765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5736" y="0"/>
            <a:ext cx="5112568" cy="26159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411122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1190625"/>
            <a:ext cx="8963025" cy="44767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5293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1190626"/>
            <a:ext cx="9144000" cy="16188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2809505"/>
            <a:ext cx="9144000" cy="743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3553197"/>
            <a:ext cx="9144000" cy="21070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40288"/>
            <a:ext cx="1259632" cy="837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6462704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332656"/>
            <a:ext cx="8829675" cy="5905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5293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332657"/>
            <a:ext cx="914400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572295"/>
            <a:ext cx="9144000" cy="2856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3429001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0" y="4892775"/>
            <a:ext cx="9144000" cy="1345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0635812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60" y="3356992"/>
            <a:ext cx="8629650" cy="273367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696" y="-108408"/>
            <a:ext cx="3888432" cy="34015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948302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40" y="44624"/>
            <a:ext cx="8003631" cy="60486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07240" y="44624"/>
            <a:ext cx="8003631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107240" y="2492896"/>
            <a:ext cx="8003631" cy="3624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02607" y="5695889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2225" y="877116"/>
            <a:ext cx="110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Method 1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455749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34191" y="6220345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21288"/>
            <a:ext cx="1258214" cy="83671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179512" y="2492896"/>
            <a:ext cx="8793360" cy="1872208"/>
            <a:chOff x="285750" y="2590800"/>
            <a:chExt cx="8580884" cy="1676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5750" y="2590800"/>
              <a:ext cx="8572500" cy="16764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38009" y="3838575"/>
              <a:ext cx="428625" cy="41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0525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5" y="1720992"/>
            <a:ext cx="9045776" cy="413895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5096" y="1685335"/>
            <a:ext cx="9045775" cy="963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5094" y="2649180"/>
            <a:ext cx="9045777" cy="32343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02607" y="5695889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2225" y="877116"/>
            <a:ext cx="110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Method 1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3710" y="1195375"/>
            <a:ext cx="735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Notes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42081063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75" y="4005064"/>
            <a:ext cx="6973217" cy="27967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966" y="72008"/>
            <a:ext cx="8018033" cy="393305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107240" y="72009"/>
            <a:ext cx="8036760" cy="3933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70273" y="5403436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50672" y="4705717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2225" y="877116"/>
            <a:ext cx="110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Method 2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102674" y="3996094"/>
            <a:ext cx="7048746" cy="2861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 for above method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0804634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90" y="770488"/>
            <a:ext cx="7334250" cy="33528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162089" y="770488"/>
            <a:ext cx="7334251" cy="1171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 2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02607" y="5695889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2225" y="877116"/>
            <a:ext cx="110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Method 2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3710" y="1195375"/>
            <a:ext cx="735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Notes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169308" y="1941933"/>
            <a:ext cx="7334251" cy="2204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8550309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20687"/>
            <a:ext cx="9144000" cy="44402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082507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341" y="44624"/>
            <a:ext cx="8014659" cy="20437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13318" y="836713"/>
            <a:ext cx="8030680" cy="1251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3" y="1673425"/>
            <a:ext cx="6280763" cy="5158679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29340" y="1"/>
            <a:ext cx="8014659" cy="836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403648" y="1647529"/>
            <a:ext cx="6424778" cy="464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403648" y="2133027"/>
            <a:ext cx="6424778" cy="46990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28453723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13" grpId="0" animBg="1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8791"/>
            <a:ext cx="3528392" cy="2737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32" y="2729281"/>
            <a:ext cx="6821036" cy="409823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2843350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87653"/>
            <a:ext cx="7272808" cy="6525723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39552" y="287653"/>
            <a:ext cx="7272808" cy="837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39552" y="1148358"/>
            <a:ext cx="7272808" cy="2401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39552" y="3573016"/>
            <a:ext cx="7272808" cy="3263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2272023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3728" y="66998"/>
            <a:ext cx="4896542" cy="40012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7656" y="4052804"/>
            <a:ext cx="6158679" cy="28051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331255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620688"/>
            <a:ext cx="9073006" cy="450933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496" y="620688"/>
            <a:ext cx="9073007" cy="134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1967532"/>
            <a:ext cx="9073007" cy="1965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496" y="3956669"/>
            <a:ext cx="9073007" cy="1173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242006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46064"/>
            <a:ext cx="7165249" cy="619124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4710418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67" y="0"/>
            <a:ext cx="7889732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8868" y="-1"/>
            <a:ext cx="7889731" cy="1124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998866" y="1148358"/>
            <a:ext cx="7889733" cy="3576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002749" y="4725143"/>
            <a:ext cx="7889731" cy="2132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0259" y="5661248"/>
            <a:ext cx="1196752" cy="1196752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5256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32656"/>
            <a:ext cx="9073008" cy="563341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496" y="332656"/>
            <a:ext cx="9073007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836712"/>
            <a:ext cx="9073007" cy="5152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88492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2623805" y="141277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2623805" y="206084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623805" y="270892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623805" y="335699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 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632189" y="530120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623805" y="40050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2632189" y="594928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318862" y="332656"/>
            <a:ext cx="22140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Factors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3" name="Rectangle 22">
            <a:hlinkClick r:id="rId11" action="ppaction://hlinksldjump"/>
          </p:cNvPr>
          <p:cNvSpPr/>
          <p:nvPr/>
        </p:nvSpPr>
        <p:spPr>
          <a:xfrm>
            <a:off x="2623805" y="465313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18" name="Rectangle 17">
            <a:hlinkClick r:id="rId12" action="ppaction://hlinksldjump"/>
          </p:cNvPr>
          <p:cNvSpPr/>
          <p:nvPr/>
        </p:nvSpPr>
        <p:spPr>
          <a:xfrm>
            <a:off x="4639386" y="141277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5" name="Rectangle 24">
            <a:hlinkClick r:id="rId13" action="ppaction://hlinksldjump"/>
          </p:cNvPr>
          <p:cNvSpPr/>
          <p:nvPr/>
        </p:nvSpPr>
        <p:spPr>
          <a:xfrm>
            <a:off x="4644008" y="206084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b="1" dirty="0"/>
          </a:p>
        </p:txBody>
      </p:sp>
      <p:sp>
        <p:nvSpPr>
          <p:cNvPr id="27" name="Rectangle 26">
            <a:hlinkClick r:id="rId14" action="ppaction://hlinksldjump"/>
          </p:cNvPr>
          <p:cNvSpPr/>
          <p:nvPr/>
        </p:nvSpPr>
        <p:spPr>
          <a:xfrm>
            <a:off x="4639386" y="270892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</a:t>
            </a:r>
            <a:endParaRPr lang="en-GB" b="1" dirty="0"/>
          </a:p>
        </p:txBody>
      </p:sp>
      <p:sp>
        <p:nvSpPr>
          <p:cNvPr id="29" name="Rectangle 28">
            <a:hlinkClick r:id="rId15" action="ppaction://hlinksldjump"/>
          </p:cNvPr>
          <p:cNvSpPr/>
          <p:nvPr/>
        </p:nvSpPr>
        <p:spPr>
          <a:xfrm>
            <a:off x="4639386" y="335699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  <a:endParaRPr lang="en-GB" b="1" dirty="0"/>
          </a:p>
        </p:txBody>
      </p:sp>
      <p:sp>
        <p:nvSpPr>
          <p:cNvPr id="31" name="Rectangle 30">
            <a:hlinkClick r:id="rId16" action="ppaction://hlinksldjump"/>
          </p:cNvPr>
          <p:cNvSpPr/>
          <p:nvPr/>
        </p:nvSpPr>
        <p:spPr>
          <a:xfrm>
            <a:off x="4637606" y="40050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32" name="Rectangle 31">
            <a:hlinkClick r:id="rId17" action="ppaction://hlinksldjump"/>
          </p:cNvPr>
          <p:cNvSpPr/>
          <p:nvPr/>
        </p:nvSpPr>
        <p:spPr>
          <a:xfrm>
            <a:off x="4640029" y="4670133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  <a:endParaRPr lang="en-GB" b="1" dirty="0"/>
          </a:p>
        </p:txBody>
      </p:sp>
      <p:sp>
        <p:nvSpPr>
          <p:cNvPr id="35" name="Rectangle 34">
            <a:hlinkClick r:id="rId18" action="ppaction://hlinksldjump"/>
          </p:cNvPr>
          <p:cNvSpPr/>
          <p:nvPr/>
        </p:nvSpPr>
        <p:spPr>
          <a:xfrm>
            <a:off x="4640029" y="530120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4" name="Rectangle 33">
            <a:hlinkClick r:id="rId19" action="ppaction://hlinksldjump"/>
          </p:cNvPr>
          <p:cNvSpPr/>
          <p:nvPr/>
        </p:nvSpPr>
        <p:spPr>
          <a:xfrm>
            <a:off x="4637606" y="594928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</p:spTree>
    <p:extLst>
      <p:ext uri="{BB962C8B-B14F-4D97-AF65-F5344CB8AC3E}">
        <p14:creationId xmlns="" xmlns:p14="http://schemas.microsoft.com/office/powerpoint/2010/main" val="237487902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832833"/>
            <a:ext cx="9143998" cy="31923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3771482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3921"/>
            <a:ext cx="9144000" cy="38301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2253683"/>
            <a:ext cx="9144000" cy="1679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3933056"/>
            <a:ext cx="9144000" cy="14110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1513921"/>
            <a:ext cx="9144000" cy="739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5368859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 animBg="1"/>
    </p:bld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556792"/>
            <a:ext cx="8928992" cy="23967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322268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8" y="3065136"/>
            <a:ext cx="6289949" cy="22736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360472"/>
            <a:ext cx="8928990" cy="263648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5" y="369332"/>
            <a:ext cx="8928990" cy="876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5" y="1254244"/>
            <a:ext cx="8928990" cy="878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5" y="2132856"/>
            <a:ext cx="8928990" cy="852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197768" y="3065137"/>
            <a:ext cx="6289948" cy="9399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16" name="Picture 15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197767" y="4005064"/>
            <a:ext cx="6289949" cy="1333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3318" y="5781859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3509305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309562"/>
            <a:ext cx="6762750" cy="623887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197767" y="309561"/>
            <a:ext cx="6755607" cy="6238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16" name="Picture 1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7611507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836712"/>
            <a:ext cx="8928992" cy="29163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487627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76672"/>
            <a:ext cx="8784974" cy="24856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476672"/>
            <a:ext cx="878497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1" y="1700808"/>
            <a:ext cx="8784975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2492896"/>
            <a:ext cx="8784974" cy="469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7" name="Picture 16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04" y="3082762"/>
            <a:ext cx="8928992" cy="236246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7504" y="3082762"/>
            <a:ext cx="8928992" cy="2362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246761907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6" grpId="0" animBg="1"/>
    </p:bld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29" y="407111"/>
            <a:ext cx="8919468" cy="3134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28" y="3598549"/>
            <a:ext cx="8950771" cy="210606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71248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17028" y="399241"/>
            <a:ext cx="8919469" cy="3142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 (i)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17028" y="3598549"/>
            <a:ext cx="8950771" cy="2106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 (comparing </a:t>
            </a:r>
            <a:r>
              <a:rPr lang="en-GB" sz="2800" b="1" dirty="0" err="1" smtClean="0"/>
              <a:t>coefficents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4" name="Picture 13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0806024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179390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299394" cy="86409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1556792"/>
            <a:ext cx="9073006" cy="2202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55164509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" y="2153419"/>
            <a:ext cx="9039225" cy="7715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28" y="382693"/>
            <a:ext cx="8919469" cy="1307323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71248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17028" y="369332"/>
            <a:ext cx="8919469" cy="133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 (factor theorem)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2388" y="2166781"/>
            <a:ext cx="9039224" cy="758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4" name="Picture 13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0892721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764704"/>
            <a:ext cx="9073006" cy="2530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1436076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" y="3392016"/>
            <a:ext cx="8372475" cy="1981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48680"/>
            <a:ext cx="8928992" cy="253715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548681"/>
            <a:ext cx="892899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1628801"/>
            <a:ext cx="8928992" cy="1457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85761" y="3392016"/>
            <a:ext cx="8372475" cy="198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0016" y="5759624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1092193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32656"/>
            <a:ext cx="7776864" cy="597554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683568" y="332656"/>
            <a:ext cx="7776864" cy="5975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2387291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64000"/>
            <a:ext cx="1043608" cy="693999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5301208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532473"/>
            <a:ext cx="8928990" cy="37930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563353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052736"/>
            <a:ext cx="8928990" cy="13880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4" y="852282"/>
            <a:ext cx="8928991" cy="416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(i)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1715034"/>
            <a:ext cx="8928991" cy="725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07504" y="1268760"/>
            <a:ext cx="8928991" cy="446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03" y="2917080"/>
            <a:ext cx="8928994" cy="21681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7504" y="2928170"/>
            <a:ext cx="8928991" cy="2157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142623149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36" y="369333"/>
            <a:ext cx="8662128" cy="6119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40936" y="369331"/>
            <a:ext cx="8662128" cy="611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3959159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340768"/>
            <a:ext cx="8928992" cy="17946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622917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411667"/>
            <a:ext cx="8784974" cy="20346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4" y="2411666"/>
            <a:ext cx="8784974" cy="945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4" y="3356992"/>
            <a:ext cx="8784974" cy="1089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63262239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65304"/>
            <a:ext cx="933366" cy="6206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1508502"/>
            <a:ext cx="9073006" cy="38409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5372682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14264"/>
            <a:ext cx="8928992" cy="32294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1814264"/>
            <a:ext cx="8928992" cy="2118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3933056"/>
            <a:ext cx="8928992" cy="1110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62108452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810368"/>
            <a:ext cx="9073006" cy="523726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496" y="810368"/>
            <a:ext cx="9073007" cy="1250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2060848"/>
            <a:ext cx="9073007" cy="1106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496" y="3167182"/>
            <a:ext cx="9073007" cy="1485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6" y="4653136"/>
            <a:ext cx="9073007" cy="1394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9344007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620688"/>
            <a:ext cx="9073006" cy="48887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496" y="2708920"/>
            <a:ext cx="9073007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4005064"/>
            <a:ext cx="9073007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496" y="5013176"/>
            <a:ext cx="9073007" cy="496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Beware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5496" y="620688"/>
            <a:ext cx="9073007" cy="1044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5496" y="1665476"/>
            <a:ext cx="9073007" cy="1043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240244159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5" grpId="0" animBg="1"/>
      <p:bldP spid="16" grpId="0" animBg="1"/>
    </p:bld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980728"/>
            <a:ext cx="9073008" cy="36112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99731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268760"/>
            <a:ext cx="9073006" cy="21881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498" y="1268760"/>
            <a:ext cx="907300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1556792"/>
            <a:ext cx="9073007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498" y="2348880"/>
            <a:ext cx="9073006" cy="1108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0170597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3" y="5949280"/>
            <a:ext cx="1002635" cy="66675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073146"/>
            <a:ext cx="8928992" cy="32718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8423661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721" y="3717032"/>
            <a:ext cx="7724775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2656"/>
            <a:ext cx="8928992" cy="336637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503" y="332656"/>
            <a:ext cx="8928993" cy="2267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07505" y="2600410"/>
            <a:ext cx="8928991" cy="1080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647" y="4625080"/>
            <a:ext cx="1242073" cy="1242073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6" name="Picture 15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311720" y="3680698"/>
            <a:ext cx="7724776" cy="1430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1311720" y="5092628"/>
            <a:ext cx="7724776" cy="1116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19352653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7" grpId="0" animBg="1"/>
      <p:bldP spid="18" grpId="0" animBg="1"/>
    </p:bld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361991"/>
            <a:ext cx="8749813" cy="550634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95535" y="361991"/>
            <a:ext cx="8748463" cy="4003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95535" y="4365104"/>
            <a:ext cx="8748463" cy="1503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9415" y="5695379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-7195" y="-734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6" name="Picture 15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4160908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1556792"/>
            <a:ext cx="9073006" cy="24258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758953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33992"/>
            <a:ext cx="8928992" cy="31900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5" y="1833993"/>
            <a:ext cx="8928992" cy="658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3" y="2492897"/>
            <a:ext cx="8928993" cy="2531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67342253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124744"/>
            <a:ext cx="8928992" cy="34479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477945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692696"/>
            <a:ext cx="8928990" cy="31255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52026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0" y="1196752"/>
            <a:ext cx="8940416" cy="345756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9415" y="5695379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1830" y="1196753"/>
            <a:ext cx="8940416" cy="1512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81829" y="2708920"/>
            <a:ext cx="8940417" cy="194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0834207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6" y="302073"/>
            <a:ext cx="9083190" cy="5506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-8332" y="302073"/>
            <a:ext cx="9152331" cy="998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" y="1300894"/>
            <a:ext cx="9152331" cy="2416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-8333" y="4869159"/>
            <a:ext cx="9152331" cy="1027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(long division)</a:t>
            </a:r>
          </a:p>
          <a:p>
            <a:pPr algn="ctr"/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-8333" y="3711257"/>
            <a:ext cx="9152331" cy="1157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(long division)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423650922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980728"/>
            <a:ext cx="8928992" cy="23464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17872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9415" y="5695379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58" y="554450"/>
            <a:ext cx="9127142" cy="250349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58" y="554450"/>
            <a:ext cx="9127142" cy="793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6858" y="1348398"/>
            <a:ext cx="9127142" cy="784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16858" y="2132856"/>
            <a:ext cx="9127142" cy="925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551" y="3272156"/>
            <a:ext cx="8991600" cy="225742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74551" y="3266386"/>
            <a:ext cx="8969449" cy="1242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20" name="Rectangle 19"/>
          <p:cNvSpPr/>
          <p:nvPr/>
        </p:nvSpPr>
        <p:spPr>
          <a:xfrm>
            <a:off x="171897" y="4509119"/>
            <a:ext cx="8972103" cy="10204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376249825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9" y="250518"/>
            <a:ext cx="9029700" cy="601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65578" y="250518"/>
            <a:ext cx="9029701" cy="601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6021288"/>
            <a:ext cx="954742" cy="954742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4817871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314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2" y="6011996"/>
            <a:ext cx="1164387" cy="774317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6740" y="5533970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4" y="1931976"/>
            <a:ext cx="9089372" cy="29940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245504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3816052"/>
            <a:ext cx="8705850" cy="2781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18" y="772581"/>
            <a:ext cx="8620125" cy="3038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26418" y="772581"/>
            <a:ext cx="8709078" cy="1361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26418" y="2134273"/>
            <a:ext cx="8709078" cy="1676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26418" y="3790086"/>
            <a:ext cx="8709078" cy="2807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Long Division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524" y="5013176"/>
            <a:ext cx="1164387" cy="7743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5433062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6" grpId="0" animBg="1"/>
    </p:bld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18" y="1224337"/>
            <a:ext cx="8639175" cy="2781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26418" y="1224337"/>
            <a:ext cx="8709078" cy="9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26418" y="2134272"/>
            <a:ext cx="8709078" cy="1871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093455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2559942"/>
            <a:ext cx="8928990" cy="17381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695865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830" y="44624"/>
            <a:ext cx="7994170" cy="2574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204864"/>
            <a:ext cx="7234833" cy="460851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49830" y="0"/>
            <a:ext cx="7994170" cy="1264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149830" y="1264261"/>
            <a:ext cx="7994170" cy="1354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827584" y="2204864"/>
            <a:ext cx="7234833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827584" y="3356992"/>
            <a:ext cx="7234833" cy="3455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3356109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517349"/>
            <a:ext cx="9073008" cy="5228823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5496" y="517348"/>
            <a:ext cx="9073008" cy="1327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70" y="1166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5496" y="1844824"/>
            <a:ext cx="9073008" cy="3932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5685" y="577755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9348139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84784"/>
            <a:ext cx="9144000" cy="30201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3196475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8" y="836712"/>
            <a:ext cx="9110284" cy="455514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6858" y="836713"/>
            <a:ext cx="9110284" cy="1398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6858" y="2235048"/>
            <a:ext cx="9127142" cy="3156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494492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620688"/>
            <a:ext cx="9073008" cy="48315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176818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98" y="332656"/>
            <a:ext cx="9119002" cy="56886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1397" y="5974967"/>
            <a:ext cx="197107" cy="1971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4734" y="332656"/>
            <a:ext cx="9144000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14734" y="2636912"/>
            <a:ext cx="9144000" cy="2310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14734" y="4947746"/>
            <a:ext cx="9144000" cy="1243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687234"/>
            <a:ext cx="1170766" cy="1170766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695337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2411760" y="19855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2411760" y="253963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411760" y="311569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411760" y="376377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418731" y="616530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418731" y="55892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115616" y="254258"/>
            <a:ext cx="67687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Geometric Sequences and Series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2" name="Rectangle 21">
            <a:hlinkClick r:id="rId10" action="ppaction://hlinksldjump"/>
          </p:cNvPr>
          <p:cNvSpPr/>
          <p:nvPr/>
        </p:nvSpPr>
        <p:spPr>
          <a:xfrm>
            <a:off x="2411760" y="441184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23" name="Rectangle 22">
            <a:hlinkClick r:id="rId11" action="ppaction://hlinksldjump"/>
          </p:cNvPr>
          <p:cNvSpPr/>
          <p:nvPr/>
        </p:nvSpPr>
        <p:spPr>
          <a:xfrm>
            <a:off x="2411760" y="498790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</a:t>
            </a:r>
            <a:endParaRPr lang="en-GB" b="1" dirty="0"/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4572000" y="19855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5" name="Rectangle 24">
            <a:hlinkClick r:id="rId13" action="ppaction://hlinksldjump"/>
          </p:cNvPr>
          <p:cNvSpPr/>
          <p:nvPr/>
        </p:nvSpPr>
        <p:spPr>
          <a:xfrm>
            <a:off x="4566735" y="253963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</a:t>
            </a:r>
            <a:endParaRPr lang="en-GB" b="1" dirty="0"/>
          </a:p>
        </p:txBody>
      </p:sp>
      <p:sp>
        <p:nvSpPr>
          <p:cNvPr id="27" name="Rectangle 26">
            <a:hlinkClick r:id="rId14" action="ppaction://hlinksldjump"/>
          </p:cNvPr>
          <p:cNvSpPr/>
          <p:nvPr/>
        </p:nvSpPr>
        <p:spPr>
          <a:xfrm>
            <a:off x="4561470" y="314069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8" name="Rectangle 27">
            <a:hlinkClick r:id="rId15" action="ppaction://hlinksldjump"/>
          </p:cNvPr>
          <p:cNvSpPr/>
          <p:nvPr/>
        </p:nvSpPr>
        <p:spPr>
          <a:xfrm>
            <a:off x="4561470" y="379977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  <a:endParaRPr lang="en-GB" b="1" dirty="0"/>
          </a:p>
        </p:txBody>
      </p:sp>
      <p:sp>
        <p:nvSpPr>
          <p:cNvPr id="29" name="Rectangle 28">
            <a:hlinkClick r:id="rId16" action="ppaction://hlinksldjump"/>
          </p:cNvPr>
          <p:cNvSpPr/>
          <p:nvPr/>
        </p:nvSpPr>
        <p:spPr>
          <a:xfrm>
            <a:off x="4561470" y="441184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31" name="Rectangle 30">
            <a:hlinkClick r:id="rId17" action="ppaction://hlinksldjump"/>
          </p:cNvPr>
          <p:cNvSpPr/>
          <p:nvPr/>
        </p:nvSpPr>
        <p:spPr>
          <a:xfrm>
            <a:off x="4561470" y="498790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mtClean="0"/>
              <a:t>May 2012</a:t>
            </a:r>
            <a:endParaRPr lang="en-GB" b="1" dirty="0"/>
          </a:p>
        </p:txBody>
      </p:sp>
      <p:sp>
        <p:nvSpPr>
          <p:cNvPr id="33" name="Rectangle 32">
            <a:hlinkClick r:id="rId18" action="ppaction://hlinksldjump"/>
          </p:cNvPr>
          <p:cNvSpPr/>
          <p:nvPr/>
        </p:nvSpPr>
        <p:spPr>
          <a:xfrm>
            <a:off x="4561470" y="55892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4" name="Rectangle 33">
            <a:hlinkClick r:id="rId19" action="ppaction://hlinksldjump"/>
          </p:cNvPr>
          <p:cNvSpPr/>
          <p:nvPr/>
        </p:nvSpPr>
        <p:spPr>
          <a:xfrm>
            <a:off x="4561470" y="616530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</p:spTree>
    <p:extLst>
      <p:ext uri="{BB962C8B-B14F-4D97-AF65-F5344CB8AC3E}">
        <p14:creationId xmlns="" xmlns:p14="http://schemas.microsoft.com/office/powerpoint/2010/main" val="36824542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285372"/>
            <a:ext cx="9143998" cy="42872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67444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66" y="9604"/>
            <a:ext cx="8437282" cy="62052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4066" y="9605"/>
            <a:ext cx="8359932" cy="1475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84066" y="1484784"/>
            <a:ext cx="8359931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6738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784066" y="2636912"/>
            <a:ext cx="835993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784066" y="3645024"/>
            <a:ext cx="8359931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607708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 animBg="1"/>
    </p:bld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846377"/>
            <a:ext cx="9073008" cy="516524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4578081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287517"/>
            <a:ext cx="9073008" cy="428296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5496" y="1287517"/>
            <a:ext cx="9073008" cy="1205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6" y="2492896"/>
            <a:ext cx="9073008" cy="481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5496" y="2974502"/>
            <a:ext cx="9073008" cy="4365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5496" y="3411081"/>
            <a:ext cx="9073008" cy="644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5496" y="4055460"/>
            <a:ext cx="9073008" cy="15150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3270180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04664"/>
            <a:ext cx="8928990" cy="57394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6964423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4418409" y="1450273"/>
            <a:ext cx="188178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Trigonometry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107504" y="3886481"/>
            <a:ext cx="216024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Differentiation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864317" y="2300398"/>
            <a:ext cx="164754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Circles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7005180" y="3836041"/>
            <a:ext cx="164754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Integration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2659000" y="1450273"/>
            <a:ext cx="164754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Factors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907729" y="-7038"/>
            <a:ext cx="31406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b="1" u="sng" dirty="0" smtClean="0">
                <a:latin typeface="Comic Sans MS" pitchFamily="66" charset="0"/>
              </a:rPr>
              <a:t>Home</a:t>
            </a:r>
            <a:endParaRPr lang="en-GB" sz="8800" b="1" u="sng" dirty="0">
              <a:latin typeface="Comic Sans MS" pitchFamily="66" charset="0"/>
            </a:endParaRPr>
          </a:p>
        </p:txBody>
      </p:sp>
      <p:sp>
        <p:nvSpPr>
          <p:cNvPr id="2" name="Rectangle 1">
            <a:hlinkClick r:id="" action="ppaction://hlinkshowjump?jump=lastslide"/>
          </p:cNvPr>
          <p:cNvSpPr/>
          <p:nvPr/>
        </p:nvSpPr>
        <p:spPr>
          <a:xfrm>
            <a:off x="5652120" y="6542076"/>
            <a:ext cx="277086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Cheat sheet example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9" action="ppaction://hlinksldjump"/>
          </p:cNvPr>
          <p:cNvSpPr/>
          <p:nvPr/>
        </p:nvSpPr>
        <p:spPr>
          <a:xfrm>
            <a:off x="1572290" y="5301208"/>
            <a:ext cx="164754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Radians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10" action="ppaction://hlinksldjump"/>
          </p:cNvPr>
          <p:cNvSpPr/>
          <p:nvPr/>
        </p:nvSpPr>
        <p:spPr>
          <a:xfrm>
            <a:off x="5652119" y="5237820"/>
            <a:ext cx="164754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Geometric Sequences and Series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11" action="ppaction://hlinksldjump"/>
          </p:cNvPr>
          <p:cNvSpPr/>
          <p:nvPr/>
        </p:nvSpPr>
        <p:spPr>
          <a:xfrm>
            <a:off x="6444208" y="2348880"/>
            <a:ext cx="164754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Logarithms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12" action="ppaction://hlinksldjump"/>
          </p:cNvPr>
          <p:cNvSpPr/>
          <p:nvPr/>
        </p:nvSpPr>
        <p:spPr>
          <a:xfrm>
            <a:off x="3697875" y="5777880"/>
            <a:ext cx="164754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smtClean="0">
                <a:latin typeface="Comic Sans MS" panose="030F0702030302020204" pitchFamily="66" charset="0"/>
              </a:rPr>
              <a:t>Binomial Expansion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518" y="2789508"/>
            <a:ext cx="2531888" cy="2343530"/>
          </a:xfrm>
          <a:prstGeom prst="rect">
            <a:avLst/>
          </a:prstGeom>
        </p:spPr>
      </p:pic>
      <p:pic>
        <p:nvPicPr>
          <p:cNvPr id="17" name="Picture 11" descr="Back Icon - back, go back, green, previous, return, hand draw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176340"/>
            <a:ext cx="643138" cy="64313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540589"/>
            <a:ext cx="8867775" cy="526732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38112" y="517349"/>
            <a:ext cx="8867775" cy="277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70" y="1166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38112" y="817979"/>
            <a:ext cx="8867775" cy="498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0958475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4664"/>
            <a:ext cx="8928992" cy="533697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10568" y="371728"/>
            <a:ext cx="8925927" cy="1686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3" y="2058452"/>
            <a:ext cx="8928991" cy="1334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1" y="5210622"/>
            <a:ext cx="8928993" cy="522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1" y="3392758"/>
            <a:ext cx="8928993" cy="1817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1092342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284984"/>
            <a:ext cx="8928992" cy="1591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4872816"/>
            <a:ext cx="8928994" cy="750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3" y="620688"/>
            <a:ext cx="8928994" cy="252165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10568" y="371728"/>
            <a:ext cx="8925927" cy="2802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3" y="3284984"/>
            <a:ext cx="8928991" cy="2337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slight alternate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7351069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2" y="2399801"/>
            <a:ext cx="8928996" cy="2058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2" y="620688"/>
            <a:ext cx="8928996" cy="13462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3" y="620688"/>
            <a:ext cx="8928991" cy="1346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1" y="2399802"/>
            <a:ext cx="8928993" cy="2058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 Alternative B (adding 10 terms)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6489881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007559"/>
            <a:ext cx="8928992" cy="8428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48680"/>
            <a:ext cx="8928992" cy="201268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4" y="548679"/>
            <a:ext cx="8928992" cy="2012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3007558"/>
            <a:ext cx="8928992" cy="842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723238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72989"/>
            <a:ext cx="8246706" cy="5800237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96069122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04664"/>
            <a:ext cx="8928990" cy="52377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7505" y="386866"/>
            <a:ext cx="8928990" cy="477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5" y="864095"/>
            <a:ext cx="8928990" cy="2492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505" y="3356993"/>
            <a:ext cx="892899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07505" y="4365105"/>
            <a:ext cx="8928990" cy="129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46883970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</p:bld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09" y="548680"/>
            <a:ext cx="7834915" cy="52464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53509" y="548680"/>
            <a:ext cx="7834915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53509" y="2288450"/>
            <a:ext cx="7834915" cy="924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53509" y="3224554"/>
            <a:ext cx="7834915" cy="2570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63600835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980728"/>
            <a:ext cx="8928990" cy="28742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912901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620688"/>
            <a:ext cx="8928990" cy="511002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5" y="620688"/>
            <a:ext cx="8928990" cy="683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5" y="1304092"/>
            <a:ext cx="8928990" cy="1188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5" y="2492896"/>
            <a:ext cx="892899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07505" y="3284984"/>
            <a:ext cx="892899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107505" y="4149080"/>
            <a:ext cx="8928990" cy="853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107505" y="5013176"/>
            <a:ext cx="8928990" cy="717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124208356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7" grpId="0" animBg="1"/>
      <p:bldP spid="18" grpId="0" animBg="1"/>
      <p:bldP spid="19" grpId="0" animBg="1"/>
    </p:bld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764704"/>
            <a:ext cx="8928990" cy="47860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56969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908720"/>
            <a:ext cx="9073008" cy="29471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483925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287824"/>
            <a:ext cx="8928990" cy="4282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5" y="1287824"/>
            <a:ext cx="8928990" cy="701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5" y="1988840"/>
            <a:ext cx="892899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5" y="2708920"/>
            <a:ext cx="8928990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5" y="4797152"/>
            <a:ext cx="8928990" cy="773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1584768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792542"/>
            <a:ext cx="8928992" cy="32845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7897477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9" y="836712"/>
            <a:ext cx="9049442" cy="460851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7278" y="836712"/>
            <a:ext cx="9049443" cy="2385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7278" y="3222268"/>
            <a:ext cx="9049443" cy="782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47278" y="4005064"/>
            <a:ext cx="9049443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7278" y="4725144"/>
            <a:ext cx="9049443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2316123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</p:bld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404664"/>
            <a:ext cx="9073006" cy="535134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5497" y="404664"/>
            <a:ext cx="9073006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5497" y="2636912"/>
            <a:ext cx="9073005" cy="1390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7" y="4018520"/>
            <a:ext cx="9073005" cy="781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7" y="4800348"/>
            <a:ext cx="9073005" cy="955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9358532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836712"/>
            <a:ext cx="9073006" cy="34034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1613635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01768"/>
            <a:ext cx="8928992" cy="367936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901768"/>
            <a:ext cx="8928992" cy="9693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1871117"/>
            <a:ext cx="8928992" cy="688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3481237"/>
            <a:ext cx="8928992" cy="1180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4" y="2559970"/>
            <a:ext cx="8928992" cy="9212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26543496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422974"/>
            <a:ext cx="9073008" cy="53578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505424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3352800"/>
            <a:ext cx="7572375" cy="350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02" y="15627"/>
            <a:ext cx="8133884" cy="3061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77002" y="420291"/>
            <a:ext cx="8166998" cy="1352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77002" y="0"/>
            <a:ext cx="8166998" cy="404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96" y="4438476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977002" y="1788442"/>
            <a:ext cx="8166998" cy="488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977002" y="2276871"/>
            <a:ext cx="8133884" cy="783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571624" y="3352800"/>
            <a:ext cx="7539261" cy="2020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571625" y="5373214"/>
            <a:ext cx="7572376" cy="720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571624" y="6093294"/>
            <a:ext cx="7572376" cy="764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8211044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052736"/>
            <a:ext cx="9073006" cy="457604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5496" y="1793741"/>
            <a:ext cx="9073007" cy="1563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6" y="1052735"/>
            <a:ext cx="9073007" cy="741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6" y="3356992"/>
            <a:ext cx="9073007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5496" y="4437112"/>
            <a:ext cx="9073007" cy="1223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012963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4624"/>
            <a:ext cx="7416824" cy="617646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369762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91" y="413956"/>
            <a:ext cx="9036496" cy="27478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5991" y="413956"/>
            <a:ext cx="9038010" cy="1142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4477" y="1556792"/>
            <a:ext cx="9039524" cy="1604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805264"/>
            <a:ext cx="1583061" cy="1052735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153" y="4608512"/>
            <a:ext cx="1196752" cy="1196752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5826" y="2954013"/>
            <a:ext cx="6776243" cy="388966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55826" y="2963190"/>
            <a:ext cx="6775822" cy="3894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1648" y="5339679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9401737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</p:bld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28" y="369333"/>
            <a:ext cx="8423776" cy="58647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4727" y="359469"/>
            <a:ext cx="8423777" cy="875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84726" y="1234924"/>
            <a:ext cx="8423778" cy="554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84726" y="1799418"/>
            <a:ext cx="8423778" cy="176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84725" y="3567304"/>
            <a:ext cx="8423779" cy="1085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684725" y="4653136"/>
            <a:ext cx="8423779" cy="1590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16037432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764704"/>
            <a:ext cx="8928992" cy="28445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548959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05995"/>
            <a:ext cx="8928992" cy="444601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1205995"/>
            <a:ext cx="8928992" cy="20069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4" y="3214515"/>
            <a:ext cx="8928992" cy="1150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4" y="4365105"/>
            <a:ext cx="8928992" cy="1295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316554614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216" y="8662"/>
            <a:ext cx="7632848" cy="62504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63216" y="3294906"/>
            <a:ext cx="7632847" cy="1718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463215" y="5013176"/>
            <a:ext cx="7632848" cy="1245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463216" y="8663"/>
            <a:ext cx="7632848" cy="3286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536" y="4393936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5979460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</p:bld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00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908720"/>
            <a:ext cx="8928990" cy="35653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2084819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24" y="45148"/>
            <a:ext cx="8784976" cy="62164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901" y="578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9024" y="45148"/>
            <a:ext cx="8784976" cy="1377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9024" y="1432276"/>
            <a:ext cx="8784976" cy="1060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9024" y="2492896"/>
            <a:ext cx="87849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9024" y="3510300"/>
            <a:ext cx="8784976" cy="2760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874396"/>
            <a:ext cx="983604" cy="983604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4396"/>
            <a:ext cx="1223120" cy="813374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951513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0" y="908720"/>
            <a:ext cx="9046900" cy="5040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8550" y="3429000"/>
            <a:ext cx="9046900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8550" y="908720"/>
            <a:ext cx="9046900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5008" y="6021288"/>
            <a:ext cx="836712" cy="83671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96" y="6021288"/>
            <a:ext cx="1223120" cy="813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4682800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0"/>
            <a:ext cx="7750296" cy="68853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7544" y="1"/>
            <a:ext cx="7750296" cy="764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467544" y="764705"/>
            <a:ext cx="7750296" cy="61206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836712" cy="83671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4352" y="33265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99253" y="5176556"/>
            <a:ext cx="1223120" cy="813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134094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915984"/>
            <a:ext cx="8928990" cy="50260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5" y="915984"/>
            <a:ext cx="8928989" cy="5026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D…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836712" cy="83671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4352" y="33265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04893700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769103"/>
            <a:ext cx="9143998" cy="33197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60224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" y="1728787"/>
            <a:ext cx="8924925" cy="340042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9538" y="1728786"/>
            <a:ext cx="8924924" cy="3400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108849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" y="2852936"/>
            <a:ext cx="7858125" cy="3295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332656"/>
            <a:ext cx="7858126" cy="2525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42937" y="332656"/>
            <a:ext cx="7858125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42937" y="1052736"/>
            <a:ext cx="7858126" cy="78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42937" y="1834832"/>
            <a:ext cx="7858125" cy="975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642937" y="2796044"/>
            <a:ext cx="7858125" cy="488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642937" y="3284984"/>
            <a:ext cx="7858126" cy="428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642937" y="3711486"/>
            <a:ext cx="7858125" cy="528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642937" y="4202354"/>
            <a:ext cx="7858125" cy="1029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642937" y="5231586"/>
            <a:ext cx="7858126" cy="903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2320557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30" y="826530"/>
            <a:ext cx="9151660" cy="520494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9175106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27432"/>
            <a:ext cx="9143998" cy="48031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" y="1027432"/>
            <a:ext cx="9143999" cy="1743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2770900"/>
            <a:ext cx="9144000" cy="1263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4034138"/>
            <a:ext cx="9143998" cy="835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4869159"/>
            <a:ext cx="9144000" cy="96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9078" y="5816346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9363951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243162"/>
            <a:ext cx="8310561" cy="579092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833437" y="243162"/>
            <a:ext cx="8310563" cy="2897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833434" y="3140968"/>
            <a:ext cx="8310565" cy="979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33434" y="4120140"/>
            <a:ext cx="8310564" cy="388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833434" y="4508479"/>
            <a:ext cx="8310566" cy="5908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833434" y="5099311"/>
            <a:ext cx="8310566" cy="9492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COMMON ERRORS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7664336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</p:bld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262" y="1743075"/>
            <a:ext cx="8753475" cy="33718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5043591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9466"/>
            <a:ext cx="8889214" cy="62798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"/>
            <a:ext cx="9144000" cy="105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14734" y="1082202"/>
            <a:ext cx="9209728" cy="3570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4653136"/>
            <a:ext cx="9194994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2915403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33404"/>
            <a:ext cx="9144000" cy="39911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560615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38" y="2071687"/>
            <a:ext cx="9286875" cy="271462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71438" y="2071684"/>
            <a:ext cx="9200704" cy="7107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71438" y="2782422"/>
            <a:ext cx="9200704" cy="574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71438" y="3356992"/>
            <a:ext cx="9200704" cy="1429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3489077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2699792" y="1455725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2699792" y="200220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699792" y="257827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699792" y="322634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699792" y="55892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699792" y="501317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347864" y="246629"/>
            <a:ext cx="21755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Radians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2" name="Rectangle 21">
            <a:hlinkClick r:id="rId10" action="ppaction://hlinksldjump"/>
          </p:cNvPr>
          <p:cNvSpPr/>
          <p:nvPr/>
        </p:nvSpPr>
        <p:spPr>
          <a:xfrm>
            <a:off x="2699792" y="387441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23" name="Rectangle 22">
            <a:hlinkClick r:id="rId11" action="ppaction://hlinksldjump"/>
          </p:cNvPr>
          <p:cNvSpPr/>
          <p:nvPr/>
        </p:nvSpPr>
        <p:spPr>
          <a:xfrm>
            <a:off x="2699792" y="445047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</a:t>
            </a:r>
            <a:endParaRPr lang="en-GB" b="1" dirty="0"/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4788024" y="1455725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</a:t>
            </a:r>
            <a:endParaRPr lang="en-GB" b="1" dirty="0"/>
          </a:p>
        </p:txBody>
      </p:sp>
      <p:sp>
        <p:nvSpPr>
          <p:cNvPr id="25" name="Rectangle 24">
            <a:hlinkClick r:id="rId13" action="ppaction://hlinksldjump"/>
          </p:cNvPr>
          <p:cNvSpPr/>
          <p:nvPr/>
        </p:nvSpPr>
        <p:spPr>
          <a:xfrm>
            <a:off x="4790372" y="2036901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</a:t>
            </a:r>
            <a:endParaRPr lang="en-GB" b="1" dirty="0"/>
          </a:p>
        </p:txBody>
      </p:sp>
      <p:sp>
        <p:nvSpPr>
          <p:cNvPr id="27" name="Rectangle 26">
            <a:hlinkClick r:id="rId14" action="ppaction://hlinksldjump"/>
          </p:cNvPr>
          <p:cNvSpPr/>
          <p:nvPr/>
        </p:nvSpPr>
        <p:spPr>
          <a:xfrm>
            <a:off x="4788024" y="261427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8" name="Rectangle 27">
            <a:hlinkClick r:id="rId15" action="ppaction://hlinksldjump"/>
          </p:cNvPr>
          <p:cNvSpPr/>
          <p:nvPr/>
        </p:nvSpPr>
        <p:spPr>
          <a:xfrm>
            <a:off x="4788024" y="3255925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  <a:endParaRPr lang="en-GB" b="1" dirty="0"/>
          </a:p>
        </p:txBody>
      </p:sp>
      <p:sp>
        <p:nvSpPr>
          <p:cNvPr id="29" name="Rectangle 28">
            <a:hlinkClick r:id="rId16" action="ppaction://hlinksldjump"/>
          </p:cNvPr>
          <p:cNvSpPr/>
          <p:nvPr/>
        </p:nvSpPr>
        <p:spPr>
          <a:xfrm>
            <a:off x="4781053" y="387441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</a:t>
            </a:r>
            <a:endParaRPr lang="en-GB" b="1" dirty="0"/>
          </a:p>
        </p:txBody>
      </p:sp>
      <p:sp>
        <p:nvSpPr>
          <p:cNvPr id="31" name="Rectangle 30">
            <a:hlinkClick r:id="rId17" action="ppaction://hlinksldjump"/>
          </p:cNvPr>
          <p:cNvSpPr/>
          <p:nvPr/>
        </p:nvSpPr>
        <p:spPr>
          <a:xfrm>
            <a:off x="4781053" y="4473116"/>
            <a:ext cx="1584176" cy="468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</a:p>
        </p:txBody>
      </p:sp>
      <p:sp>
        <p:nvSpPr>
          <p:cNvPr id="33" name="Rectangle 32">
            <a:hlinkClick r:id="rId18" action="ppaction://hlinksldjump"/>
          </p:cNvPr>
          <p:cNvSpPr/>
          <p:nvPr/>
        </p:nvSpPr>
        <p:spPr>
          <a:xfrm>
            <a:off x="4781053" y="508518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4" name="Rectangle 33">
            <a:hlinkClick r:id="rId19" action="ppaction://hlinksldjump"/>
          </p:cNvPr>
          <p:cNvSpPr/>
          <p:nvPr/>
        </p:nvSpPr>
        <p:spPr>
          <a:xfrm>
            <a:off x="4788024" y="560730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</p:spTree>
    <p:extLst>
      <p:ext uri="{BB962C8B-B14F-4D97-AF65-F5344CB8AC3E}">
        <p14:creationId xmlns="" xmlns:p14="http://schemas.microsoft.com/office/powerpoint/2010/main" val="24585670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1751" y="0"/>
            <a:ext cx="7181807" cy="60932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27110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870458"/>
            <a:ext cx="9143998" cy="31170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717104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1" y="1052957"/>
            <a:ext cx="9101878" cy="47520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062" y="1052957"/>
            <a:ext cx="9101878" cy="1799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1061" y="2852936"/>
            <a:ext cx="9122939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6738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1060" y="3501009"/>
            <a:ext cx="91229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0" y="4293097"/>
            <a:ext cx="9144000" cy="1511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266836268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</p:bld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068960"/>
            <a:ext cx="6984776" cy="3726859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32" y="2492896"/>
            <a:ext cx="1113318" cy="74035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4048" y="44624"/>
            <a:ext cx="3531890" cy="39210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376688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2080210"/>
            <a:ext cx="8928990" cy="269758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5" y="2080210"/>
            <a:ext cx="8928990" cy="357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5" y="2438202"/>
            <a:ext cx="8928990" cy="481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5" y="2919808"/>
            <a:ext cx="8928990" cy="671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5" y="3591362"/>
            <a:ext cx="8928990" cy="1186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3900243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3" y="3281708"/>
            <a:ext cx="7056785" cy="353166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1187623" cy="789769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6238967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7744" y="35393"/>
            <a:ext cx="4608512" cy="32495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64266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18995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0" y="404664"/>
            <a:ext cx="8640960" cy="1146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1556792"/>
            <a:ext cx="864096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1520" y="3645024"/>
            <a:ext cx="864096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0" y="2564904"/>
            <a:ext cx="864096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4509120"/>
            <a:ext cx="864096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395670012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4134752"/>
            <a:ext cx="8928988" cy="2030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404664"/>
            <a:ext cx="8928990" cy="366317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07505" y="404664"/>
            <a:ext cx="8928989" cy="3704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5" y="4093784"/>
            <a:ext cx="8928989" cy="207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8368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50096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1251553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284984"/>
            <a:ext cx="8928992" cy="22862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6" y="404664"/>
            <a:ext cx="8928988" cy="280943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07505" y="404664"/>
            <a:ext cx="8928989" cy="2809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5" y="3284984"/>
            <a:ext cx="8928990" cy="2286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8368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50096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2929793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2276872"/>
            <a:ext cx="8928990" cy="8437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573016"/>
            <a:ext cx="8928992" cy="716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76672"/>
            <a:ext cx="8928992" cy="157200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3" y="476672"/>
            <a:ext cx="8928991" cy="1572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3" y="2271478"/>
            <a:ext cx="8928991" cy="84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3" y="3573016"/>
            <a:ext cx="8928991" cy="716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7912483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12" y="836712"/>
            <a:ext cx="8983176" cy="3600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65983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62110"/>
            <a:ext cx="8496942" cy="59862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0" y="362110"/>
            <a:ext cx="8496942" cy="2706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11560" y="3068960"/>
            <a:ext cx="8496942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611560" y="4221088"/>
            <a:ext cx="8496942" cy="2127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80526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3148172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1033462"/>
            <a:ext cx="9182100" cy="479107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1033462"/>
            <a:ext cx="9144000" cy="1869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2924944"/>
            <a:ext cx="9144000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4746948"/>
            <a:ext cx="9144000" cy="1065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10" name="Picture 9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79420" y="5846341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089730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700087"/>
            <a:ext cx="7572375" cy="545782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85812" y="700087"/>
            <a:ext cx="7572375" cy="1144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85812" y="1844824"/>
            <a:ext cx="7572375" cy="4313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86139093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60" y="4657724"/>
            <a:ext cx="6273280" cy="2011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5360" y="44624"/>
            <a:ext cx="6273280" cy="4471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93681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99" y="44624"/>
            <a:ext cx="8628202" cy="67687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7900" y="44624"/>
            <a:ext cx="862820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7898" y="620688"/>
            <a:ext cx="8628203" cy="3312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7898" y="3952874"/>
            <a:ext cx="8638452" cy="2860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581128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3238" y="6214862"/>
            <a:ext cx="643138" cy="6431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5135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87610" y="6381328"/>
            <a:ext cx="456389" cy="432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1942393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784976" cy="513150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79512" y="1052736"/>
            <a:ext cx="8784976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3933056"/>
            <a:ext cx="8784976" cy="1727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79512" y="476672"/>
            <a:ext cx="87849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7039224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515" y="3068960"/>
            <a:ext cx="6634970" cy="375331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6560" y="44624"/>
            <a:ext cx="3325600" cy="30068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329963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627821"/>
            <a:ext cx="8928990" cy="36023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5" y="1627821"/>
            <a:ext cx="8928990" cy="433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5" y="2060849"/>
            <a:ext cx="8928990" cy="576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5" y="2636912"/>
            <a:ext cx="8928990" cy="1331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5" y="3968716"/>
            <a:ext cx="8928990" cy="1261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65366" y="5445224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52929215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38426"/>
            <a:ext cx="3744416" cy="37506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198" y="3789040"/>
            <a:ext cx="7221226" cy="30243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27077" cy="882506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4482899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42" y="44624"/>
            <a:ext cx="7966516" cy="67687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8742" y="44624"/>
            <a:ext cx="796651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88742" y="620688"/>
            <a:ext cx="7966516" cy="643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88742" y="4077072"/>
            <a:ext cx="7966516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5548110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40466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588742" y="1263826"/>
            <a:ext cx="7966516" cy="1085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588742" y="2357156"/>
            <a:ext cx="7966516" cy="1215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588742" y="3573016"/>
            <a:ext cx="796651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403280202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 animBg="1"/>
      <p:bldP spid="17" grpId="0" animBg="1"/>
      <p:bldP spid="18" grpId="0" animBg="1"/>
    </p:bld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497" y="3236590"/>
            <a:ext cx="6502088" cy="357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840" y="44626"/>
            <a:ext cx="2202116" cy="316835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431851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7" y="576655"/>
            <a:ext cx="9055806" cy="57046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096" y="576655"/>
            <a:ext cx="9055808" cy="2708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4096" y="3284984"/>
            <a:ext cx="9055807" cy="1006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44096" y="4291489"/>
            <a:ext cx="9055807" cy="649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44098" y="4941168"/>
            <a:ext cx="9055806" cy="1340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850904"/>
            <a:ext cx="1080120" cy="1080120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209120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0017"/>
            <a:ext cx="9144000" cy="512142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690017"/>
            <a:ext cx="9144000" cy="3149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3861047"/>
            <a:ext cx="9144000" cy="1950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9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180598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12" y="3444786"/>
            <a:ext cx="9057892" cy="2216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616" y="283085"/>
            <a:ext cx="7159799" cy="29298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246789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548680"/>
            <a:ext cx="9073008" cy="46184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496" y="3645025"/>
            <a:ext cx="9073008" cy="1522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548680"/>
            <a:ext cx="9073008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9929687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63486"/>
            <a:ext cx="9029700" cy="5886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07504" y="2564904"/>
            <a:ext cx="902970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363486"/>
            <a:ext cx="9036496" cy="2201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5" y="3356992"/>
            <a:ext cx="9029700" cy="2892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 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929778"/>
            <a:ext cx="928222" cy="92822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8629688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2286734"/>
            <a:ext cx="8136905" cy="39505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7783" y="44624"/>
            <a:ext cx="3186777" cy="2160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98389264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6" y="980728"/>
            <a:ext cx="9085808" cy="489654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9094" y="957114"/>
            <a:ext cx="9114905" cy="587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9094" y="1545074"/>
            <a:ext cx="9114905" cy="1379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9094" y="2924944"/>
            <a:ext cx="911490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9094" y="4077072"/>
            <a:ext cx="9114905" cy="1823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36195795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421012"/>
            <a:ext cx="8928992" cy="17361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223185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702858"/>
            <a:ext cx="9073008" cy="359023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702858"/>
            <a:ext cx="9144000" cy="1790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-6524" y="2492896"/>
            <a:ext cx="9144000" cy="1873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219082296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531" y="188638"/>
            <a:ext cx="7439588" cy="66247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7530" y="188638"/>
            <a:ext cx="7439589" cy="3384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927530" y="3573016"/>
            <a:ext cx="7439589" cy="32171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77" y="5592364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00862" y="5270795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2501499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844824"/>
            <a:ext cx="9073008" cy="44207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00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7543" y="2564904"/>
            <a:ext cx="1998793" cy="2551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880" y="59781"/>
            <a:ext cx="1398538" cy="17850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874132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2" y="288582"/>
            <a:ext cx="9112518" cy="465258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288582"/>
            <a:ext cx="9144000" cy="980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268760"/>
            <a:ext cx="9144000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780928"/>
            <a:ext cx="9144000" cy="96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874396"/>
            <a:ext cx="983604" cy="983604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4396"/>
            <a:ext cx="1223120" cy="81337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0" y="3756130"/>
            <a:ext cx="9144000" cy="1185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116878881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3999" y="5518108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2006324"/>
            <a:ext cx="8928992" cy="14521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58720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" y="476672"/>
            <a:ext cx="9110449" cy="6381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4154" y="476672"/>
            <a:ext cx="9129846" cy="3744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4154" y="4221088"/>
            <a:ext cx="9129846" cy="2636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836712" cy="83671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020668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427" y="0"/>
            <a:ext cx="7245146" cy="685800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123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21288"/>
            <a:ext cx="1258214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557417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8" y="332656"/>
            <a:ext cx="9116264" cy="5301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-1086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3868" y="332656"/>
            <a:ext cx="9129714" cy="625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958278"/>
            <a:ext cx="9144000" cy="886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" y="1870863"/>
            <a:ext cx="9130132" cy="91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2780929"/>
            <a:ext cx="9143581" cy="1295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-1" y="4076056"/>
            <a:ext cx="9129714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8406" y="5863401"/>
            <a:ext cx="1258214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8823513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</p:bld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092"/>
            <a:ext cx="9144000" cy="6020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-1086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" y="217092"/>
            <a:ext cx="9143583" cy="741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419" y="958278"/>
            <a:ext cx="9144419" cy="81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" y="1799924"/>
            <a:ext cx="9130132" cy="14475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3247458"/>
            <a:ext cx="9143581" cy="81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-1" y="4076056"/>
            <a:ext cx="9129714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6933" y="5229622"/>
            <a:ext cx="9129714" cy="1018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39744"/>
            <a:ext cx="1018256" cy="1018256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157038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</p:bld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43" y="5536904"/>
            <a:ext cx="1005522" cy="66867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870" y="0"/>
            <a:ext cx="6424260" cy="6858000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533359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7" y="332656"/>
            <a:ext cx="8444541" cy="5738933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83562" y="332656"/>
            <a:ext cx="8444545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83563" y="1700808"/>
            <a:ext cx="8444544" cy="1016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83564" y="2717134"/>
            <a:ext cx="8444543" cy="1710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83566" y="4412754"/>
            <a:ext cx="8460433" cy="1682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8848" y="6065713"/>
            <a:ext cx="1005522" cy="66867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0613619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58" y="260648"/>
            <a:ext cx="8127613" cy="568863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71158" y="260648"/>
            <a:ext cx="8156949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71157" y="1724421"/>
            <a:ext cx="8156949" cy="1208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971157" y="2948287"/>
            <a:ext cx="8156950" cy="696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971157" y="5447132"/>
            <a:ext cx="8172842" cy="525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979994" y="3660154"/>
            <a:ext cx="8156949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979994" y="4137519"/>
            <a:ext cx="8172841" cy="1309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52747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</p:bld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316" y="0"/>
            <a:ext cx="7177368" cy="685800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8008942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0"/>
            <a:ext cx="7599959" cy="632793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536553" y="1"/>
            <a:ext cx="7592713" cy="1844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536553" y="1844824"/>
            <a:ext cx="7592712" cy="1039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544040" y="2884470"/>
            <a:ext cx="7614694" cy="1624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547663" y="4509120"/>
            <a:ext cx="7596337" cy="1818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6708420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227"/>
            <a:ext cx="8208912" cy="6381707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93296"/>
            <a:ext cx="1149930" cy="764703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9639382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776287"/>
            <a:ext cx="8829675" cy="530542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57162" y="776286"/>
            <a:ext cx="8829675" cy="5305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7369" y="5781859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8525992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490447"/>
            <a:ext cx="9073006" cy="387710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496" y="1490446"/>
            <a:ext cx="9108504" cy="22985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3789040"/>
            <a:ext cx="9073007" cy="1578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5848465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2261238" y="1474049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2261238" y="2050113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261238" y="2641707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261238" y="3276085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268852" y="513340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268852" y="453322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087917" y="338652"/>
            <a:ext cx="19816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Circles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3" name="Rectangle 22">
            <a:hlinkClick r:id="rId10" action="ppaction://hlinksldjump"/>
          </p:cNvPr>
          <p:cNvSpPr/>
          <p:nvPr/>
        </p:nvSpPr>
        <p:spPr>
          <a:xfrm>
            <a:off x="2261238" y="393305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15" name="Rectangle 14">
            <a:hlinkClick r:id="rId11" action="ppaction://hlinksldjump"/>
          </p:cNvPr>
          <p:cNvSpPr/>
          <p:nvPr/>
        </p:nvSpPr>
        <p:spPr>
          <a:xfrm>
            <a:off x="4277462" y="1474049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7" name="Rectangle 26">
            <a:hlinkClick r:id="rId12" action="ppaction://hlinksldjump"/>
          </p:cNvPr>
          <p:cNvSpPr/>
          <p:nvPr/>
        </p:nvSpPr>
        <p:spPr>
          <a:xfrm>
            <a:off x="4277462" y="206084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8" name="Rectangle 27">
            <a:hlinkClick r:id="rId13" action="ppaction://hlinksldjump"/>
          </p:cNvPr>
          <p:cNvSpPr/>
          <p:nvPr/>
        </p:nvSpPr>
        <p:spPr>
          <a:xfrm>
            <a:off x="4277462" y="269422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  <a:endParaRPr lang="en-GB" b="1" dirty="0"/>
          </a:p>
        </p:txBody>
      </p:sp>
      <p:sp>
        <p:nvSpPr>
          <p:cNvPr id="29" name="Rectangle 28">
            <a:hlinkClick r:id="rId14" action="ppaction://hlinksldjump"/>
          </p:cNvPr>
          <p:cNvSpPr/>
          <p:nvPr/>
        </p:nvSpPr>
        <p:spPr>
          <a:xfrm>
            <a:off x="4277462" y="335237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31" name="Rectangle 30">
            <a:hlinkClick r:id="rId15" action="ppaction://hlinksldjump"/>
          </p:cNvPr>
          <p:cNvSpPr/>
          <p:nvPr/>
        </p:nvSpPr>
        <p:spPr>
          <a:xfrm>
            <a:off x="4277462" y="395254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  <a:endParaRPr lang="en-GB" b="1" dirty="0"/>
          </a:p>
        </p:txBody>
      </p:sp>
      <p:sp>
        <p:nvSpPr>
          <p:cNvPr id="33" name="Rectangle 32">
            <a:hlinkClick r:id="rId16" action="ppaction://hlinksldjump"/>
          </p:cNvPr>
          <p:cNvSpPr/>
          <p:nvPr/>
        </p:nvSpPr>
        <p:spPr>
          <a:xfrm>
            <a:off x="4277462" y="455271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4" name="Rectangle 33">
            <a:hlinkClick r:id="rId17" action="ppaction://hlinksldjump"/>
          </p:cNvPr>
          <p:cNvSpPr/>
          <p:nvPr/>
        </p:nvSpPr>
        <p:spPr>
          <a:xfrm>
            <a:off x="4277462" y="515288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</p:spTree>
    <p:extLst>
      <p:ext uri="{BB962C8B-B14F-4D97-AF65-F5344CB8AC3E}">
        <p14:creationId xmlns="" xmlns:p14="http://schemas.microsoft.com/office/powerpoint/2010/main" val="45263031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246" y="44624"/>
            <a:ext cx="7179280" cy="617023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2430108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190"/>
            <a:ext cx="9144000" cy="40156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421191"/>
            <a:ext cx="9144000" cy="817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238306"/>
            <a:ext cx="9143998" cy="1550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6738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0" y="3789040"/>
            <a:ext cx="9144000" cy="1647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676346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857334"/>
            <a:ext cx="7776864" cy="333391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5776" y="44624"/>
            <a:ext cx="3384376" cy="27363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347276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484784"/>
            <a:ext cx="9073006" cy="243888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5497" y="1484784"/>
            <a:ext cx="9108503" cy="1152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7" y="2636914"/>
            <a:ext cx="9108503" cy="360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5496" y="2996952"/>
            <a:ext cx="9089453" cy="950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792633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2060848"/>
            <a:ext cx="8928992" cy="11258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870834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95" y="1919494"/>
            <a:ext cx="7920880" cy="48217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99" y="44624"/>
            <a:ext cx="8064895" cy="1810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933606"/>
            <a:ext cx="1023786" cy="102378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971599" y="44625"/>
            <a:ext cx="8064895" cy="1810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822495" y="1919494"/>
            <a:ext cx="7920879" cy="4821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333355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56" y="3689648"/>
            <a:ext cx="7899944" cy="3168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3434"/>
            <a:ext cx="4176464" cy="362159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0392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296" y="5906746"/>
            <a:ext cx="1363352" cy="906629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0832772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93662"/>
            <a:ext cx="8928990" cy="548361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7505" y="392946"/>
            <a:ext cx="8928989" cy="1859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5" y="2252542"/>
            <a:ext cx="8928990" cy="600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505" y="2852936"/>
            <a:ext cx="8928989" cy="3097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91498284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692696"/>
            <a:ext cx="8991600" cy="42481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6199" y="692696"/>
            <a:ext cx="8991599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7369" y="5781859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76199" y="2143632"/>
            <a:ext cx="8991599" cy="2797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Methods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140372548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404524"/>
            <a:ext cx="7864524" cy="58391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1049" y="404523"/>
            <a:ext cx="7864526" cy="2952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81051" y="3356991"/>
            <a:ext cx="7864524" cy="2886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3527226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2402460"/>
            <a:ext cx="9073008" cy="20530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892955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51059"/>
            <a:ext cx="8928992" cy="39558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1451058"/>
            <a:ext cx="8928992" cy="1329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2780929"/>
            <a:ext cx="8928992" cy="2626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69444676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3901526"/>
            <a:ext cx="9073008" cy="226377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768" y="71823"/>
            <a:ext cx="4176464" cy="37820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462469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4624"/>
            <a:ext cx="8064896" cy="62756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043608" y="44624"/>
            <a:ext cx="806489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43608" y="980728"/>
            <a:ext cx="806489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043608" y="1628800"/>
            <a:ext cx="8064896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043608" y="4581128"/>
            <a:ext cx="8064896" cy="1739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759624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3508654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5" grpId="0" animBg="1"/>
    </p:bld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44" y="300037"/>
            <a:ext cx="7921093" cy="65133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456144" y="300037"/>
            <a:ext cx="7921093" cy="6513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Further Alternatives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09" y="4577399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922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407478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7" y="1124745"/>
            <a:ext cx="9035506" cy="460851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4247" y="1124745"/>
            <a:ext cx="9035505" cy="16561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4247" y="2780927"/>
            <a:ext cx="9035505" cy="2975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5119242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052736"/>
            <a:ext cx="8928990" cy="42070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652074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686606"/>
            <a:ext cx="9073008" cy="34847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5496" y="1686606"/>
            <a:ext cx="9073008" cy="806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2492896"/>
            <a:ext cx="9073008" cy="89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6" y="3382936"/>
            <a:ext cx="9073008" cy="1788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6076101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710" y="2492896"/>
            <a:ext cx="6432580" cy="4320480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0640" y="44624"/>
            <a:ext cx="3092760" cy="35315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465049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2530146" y="1334342"/>
            <a:ext cx="1584176" cy="489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</a:t>
            </a:r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2530146" y="191040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530146" y="2602077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530146" y="324255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530146" y="389062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2530146" y="5158093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2530146" y="453581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</a:p>
        </p:txBody>
      </p:sp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2530146" y="5805935"/>
            <a:ext cx="1584176" cy="496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Comic Sans MS" pitchFamily="66" charset="0"/>
              </a:rPr>
              <a:t>The Binomial Expansion</a:t>
            </a:r>
            <a:endParaRPr lang="en-GB" sz="40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6" name="Rectangle 25">
            <a:hlinkClick r:id="rId12" action="ppaction://hlinksldjump"/>
          </p:cNvPr>
          <p:cNvSpPr/>
          <p:nvPr/>
        </p:nvSpPr>
        <p:spPr>
          <a:xfrm>
            <a:off x="4716016" y="134076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8" name="Rectangle 27">
            <a:hlinkClick r:id="rId13" action="ppaction://hlinksldjump"/>
          </p:cNvPr>
          <p:cNvSpPr/>
          <p:nvPr/>
        </p:nvSpPr>
        <p:spPr>
          <a:xfrm>
            <a:off x="4716016" y="1936003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</a:t>
            </a:r>
            <a:endParaRPr lang="en-GB" b="1" dirty="0"/>
          </a:p>
        </p:txBody>
      </p:sp>
      <p:sp>
        <p:nvSpPr>
          <p:cNvPr id="29" name="Rectangle 28">
            <a:hlinkClick r:id="rId14" action="ppaction://hlinksldjump"/>
          </p:cNvPr>
          <p:cNvSpPr/>
          <p:nvPr/>
        </p:nvSpPr>
        <p:spPr>
          <a:xfrm>
            <a:off x="4716016" y="2621821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32" name="Rectangle 31">
            <a:hlinkClick r:id="rId15" action="ppaction://hlinksldjump"/>
          </p:cNvPr>
          <p:cNvSpPr/>
          <p:nvPr/>
        </p:nvSpPr>
        <p:spPr>
          <a:xfrm>
            <a:off x="4716016" y="3255526"/>
            <a:ext cx="1584176" cy="491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</a:p>
        </p:txBody>
      </p:sp>
      <p:sp>
        <p:nvSpPr>
          <p:cNvPr id="33" name="Rectangle 32">
            <a:hlinkClick r:id="rId16" action="ppaction://hlinksldjump"/>
          </p:cNvPr>
          <p:cNvSpPr/>
          <p:nvPr/>
        </p:nvSpPr>
        <p:spPr>
          <a:xfrm>
            <a:off x="4716016" y="3883971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35" name="Rectangle 34">
            <a:hlinkClick r:id="rId17" action="ppaction://hlinksldjump"/>
          </p:cNvPr>
          <p:cNvSpPr/>
          <p:nvPr/>
        </p:nvSpPr>
        <p:spPr>
          <a:xfrm>
            <a:off x="4716016" y="452538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</a:p>
        </p:txBody>
      </p:sp>
      <p:sp>
        <p:nvSpPr>
          <p:cNvPr id="36" name="Rectangle 35">
            <a:hlinkClick r:id="rId18" action="ppaction://hlinksldjump"/>
          </p:cNvPr>
          <p:cNvSpPr/>
          <p:nvPr/>
        </p:nvSpPr>
        <p:spPr>
          <a:xfrm>
            <a:off x="4719650" y="5158093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</a:p>
        </p:txBody>
      </p:sp>
      <p:sp>
        <p:nvSpPr>
          <p:cNvPr id="38" name="Rectangle 37">
            <a:hlinkClick r:id="rId19" action="ppaction://hlinksldjump"/>
          </p:cNvPr>
          <p:cNvSpPr/>
          <p:nvPr/>
        </p:nvSpPr>
        <p:spPr>
          <a:xfrm>
            <a:off x="4716016" y="579951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556792"/>
            <a:ext cx="8784976" cy="13576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93294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04664"/>
            <a:ext cx="8928990" cy="540415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751764"/>
            <a:ext cx="8928991" cy="805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369332"/>
            <a:ext cx="8928991" cy="406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07504" y="3429000"/>
            <a:ext cx="8928991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7504" y="1545382"/>
            <a:ext cx="8928991" cy="1883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07504" y="4293096"/>
            <a:ext cx="8928991" cy="1588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3995039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  <p:bldP spid="14" grpId="0" animBg="1"/>
    </p:bldLst>
  </p:timing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57" y="392946"/>
            <a:ext cx="8593546" cy="57003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96356" y="620688"/>
            <a:ext cx="8593547" cy="357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496356" y="392946"/>
            <a:ext cx="8593547" cy="227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96356" y="977820"/>
            <a:ext cx="8593547" cy="1371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496356" y="4211700"/>
            <a:ext cx="8593547" cy="19052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96356" y="2348880"/>
            <a:ext cx="8593547" cy="186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346697218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692696"/>
            <a:ext cx="8928990" cy="37803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301887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260648"/>
            <a:ext cx="8928990" cy="581529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4" y="260649"/>
            <a:ext cx="8928991" cy="1008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07504" y="1268760"/>
            <a:ext cx="8928991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4" y="3356992"/>
            <a:ext cx="8928991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7504" y="4028678"/>
            <a:ext cx="8928991" cy="2047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2652786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9"/>
            <a:ext cx="8477001" cy="4027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37" y="4275188"/>
            <a:ext cx="7060023" cy="25679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5534" y="845755"/>
            <a:ext cx="8477002" cy="1912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5" y="2781467"/>
            <a:ext cx="8477001" cy="1478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752337" y="4260355"/>
            <a:ext cx="7060024" cy="2582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95535" y="260649"/>
            <a:ext cx="8477001" cy="570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82133" y="5805264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0871770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00" y="40466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00" y="1268760"/>
            <a:ext cx="9104600" cy="35985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035920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80"/>
            <a:ext cx="9144000" cy="368338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548680"/>
            <a:ext cx="91440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484784"/>
            <a:ext cx="9144000" cy="740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225132"/>
            <a:ext cx="9144000" cy="1982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874396"/>
            <a:ext cx="983604" cy="983604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4396"/>
            <a:ext cx="1223120" cy="81337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4329601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0" y="252636"/>
            <a:ext cx="8290979" cy="65776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1200" y="1292374"/>
            <a:ext cx="8290979" cy="1848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3933" y="3140968"/>
            <a:ext cx="8298246" cy="3689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3933" y="252636"/>
            <a:ext cx="8298246" cy="1016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6021288"/>
            <a:ext cx="836712" cy="83671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3234353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" y="2420888"/>
            <a:ext cx="9143998" cy="7789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31586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7" y="318973"/>
            <a:ext cx="9116266" cy="6220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-1086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318973"/>
            <a:ext cx="9143581" cy="23179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3866" y="2636913"/>
            <a:ext cx="9143581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0" y="4869161"/>
            <a:ext cx="9130133" cy="1669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65366" y="551723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0979515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" y="1196752"/>
            <a:ext cx="9143288" cy="44644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1196752"/>
            <a:ext cx="9143644" cy="4475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5135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3057574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43" y="5536904"/>
            <a:ext cx="1005522" cy="66867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42246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9870" y="0"/>
            <a:ext cx="642426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1074693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7" y="332656"/>
            <a:ext cx="8444541" cy="5738933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83562" y="332656"/>
            <a:ext cx="8444545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83563" y="1700808"/>
            <a:ext cx="8444544" cy="1016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83564" y="2717134"/>
            <a:ext cx="8444543" cy="1710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83566" y="4412754"/>
            <a:ext cx="8460433" cy="1682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8848" y="6065713"/>
            <a:ext cx="1005522" cy="66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273939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58" y="260648"/>
            <a:ext cx="8127613" cy="568863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71158" y="260648"/>
            <a:ext cx="8156949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71157" y="1724421"/>
            <a:ext cx="8156949" cy="1208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971157" y="2948287"/>
            <a:ext cx="8156950" cy="696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971157" y="5447132"/>
            <a:ext cx="8172842" cy="525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979994" y="3660154"/>
            <a:ext cx="8156949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979994" y="4137519"/>
            <a:ext cx="8172841" cy="1309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282621592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</p:bld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332656"/>
            <a:ext cx="9073006" cy="56923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781562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66" y="4589"/>
            <a:ext cx="8550745" cy="62102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3141" y="13091"/>
            <a:ext cx="8553169" cy="684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03140" y="3721030"/>
            <a:ext cx="8553171" cy="1004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03140" y="4725144"/>
            <a:ext cx="8553171" cy="1498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03141" y="706132"/>
            <a:ext cx="8553170" cy="3014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18285063">
            <a:off x="-167504" y="45161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44763580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941" y="0"/>
            <a:ext cx="7972956" cy="621486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6276697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5129"/>
            <a:ext cx="9144000" cy="330774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4734" y="1775128"/>
            <a:ext cx="9144000" cy="16538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14734" y="3429000"/>
            <a:ext cx="9144000" cy="1653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4537543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8316" y="6134850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683"/>
            <a:ext cx="9144000" cy="52055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43625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6462" y="5443814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80558"/>
            <a:ext cx="1403648" cy="93342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412776"/>
            <a:ext cx="8928992" cy="31668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883362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3855"/>
            <a:ext cx="9144000" cy="269029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4734" y="2062050"/>
            <a:ext cx="9144000" cy="2056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4118064"/>
            <a:ext cx="9129266" cy="751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5672067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2050368" y="141277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2050368" y="19888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050368" y="256490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050368" y="321297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 (i)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4942830" y="143745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050368" y="616530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699792" y="332656"/>
            <a:ext cx="37625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Trigonometry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2" name="Rectangle 21">
            <a:hlinkClick r:id="rId10" action="ppaction://hlinksldjump"/>
          </p:cNvPr>
          <p:cNvSpPr/>
          <p:nvPr/>
        </p:nvSpPr>
        <p:spPr>
          <a:xfrm>
            <a:off x="2050368" y="4464149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(i)</a:t>
            </a:r>
            <a:endParaRPr lang="en-GB" b="1" dirty="0"/>
          </a:p>
        </p:txBody>
      </p:sp>
      <p:sp>
        <p:nvSpPr>
          <p:cNvPr id="23" name="Rectangle 22">
            <a:hlinkClick r:id="rId11" action="ppaction://hlinksldjump"/>
          </p:cNvPr>
          <p:cNvSpPr/>
          <p:nvPr/>
        </p:nvSpPr>
        <p:spPr>
          <a:xfrm>
            <a:off x="2050368" y="55892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4942830" y="19888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5" name="Rectangle 24">
            <a:hlinkClick r:id="rId13" action="ppaction://hlinksldjump"/>
          </p:cNvPr>
          <p:cNvSpPr/>
          <p:nvPr/>
        </p:nvSpPr>
        <p:spPr>
          <a:xfrm>
            <a:off x="4932040" y="256490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</a:t>
            </a:r>
            <a:endParaRPr lang="en-GB" b="1" dirty="0"/>
          </a:p>
        </p:txBody>
      </p:sp>
      <p:sp>
        <p:nvSpPr>
          <p:cNvPr id="27" name="Rectangle 26">
            <a:hlinkClick r:id="rId14" action="ppaction://hlinksldjump"/>
          </p:cNvPr>
          <p:cNvSpPr/>
          <p:nvPr/>
        </p:nvSpPr>
        <p:spPr>
          <a:xfrm>
            <a:off x="4932040" y="317697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8" name="Rectangle 27">
            <a:hlinkClick r:id="rId15" action="ppaction://hlinksldjump"/>
          </p:cNvPr>
          <p:cNvSpPr/>
          <p:nvPr/>
        </p:nvSpPr>
        <p:spPr>
          <a:xfrm>
            <a:off x="4932040" y="383271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  <a:endParaRPr lang="en-GB" b="1" dirty="0"/>
          </a:p>
        </p:txBody>
      </p:sp>
      <p:sp>
        <p:nvSpPr>
          <p:cNvPr id="29" name="Rectangle 28">
            <a:hlinkClick r:id="rId16" action="ppaction://hlinksldjump"/>
          </p:cNvPr>
          <p:cNvSpPr/>
          <p:nvPr/>
        </p:nvSpPr>
        <p:spPr>
          <a:xfrm>
            <a:off x="4932040" y="443711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31" name="Rectangle 30">
            <a:hlinkClick r:id="rId17" action="ppaction://hlinksldjump"/>
          </p:cNvPr>
          <p:cNvSpPr/>
          <p:nvPr/>
        </p:nvSpPr>
        <p:spPr>
          <a:xfrm>
            <a:off x="4932040" y="501317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  <a:endParaRPr lang="en-GB" b="1" dirty="0"/>
          </a:p>
        </p:txBody>
      </p:sp>
      <p:sp>
        <p:nvSpPr>
          <p:cNvPr id="33" name="Rectangle 32">
            <a:hlinkClick r:id="rId18" action="ppaction://hlinksldjump"/>
          </p:cNvPr>
          <p:cNvSpPr/>
          <p:nvPr/>
        </p:nvSpPr>
        <p:spPr>
          <a:xfrm>
            <a:off x="4932040" y="55892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4" name="Rectangle 33">
            <a:hlinkClick r:id="rId19" action="ppaction://hlinksldjump"/>
          </p:cNvPr>
          <p:cNvSpPr/>
          <p:nvPr/>
        </p:nvSpPr>
        <p:spPr>
          <a:xfrm>
            <a:off x="4932040" y="616530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  <p:sp>
        <p:nvSpPr>
          <p:cNvPr id="21" name="Rectangle 20">
            <a:hlinkClick r:id="rId20" action="ppaction://hlinksldjump"/>
          </p:cNvPr>
          <p:cNvSpPr/>
          <p:nvPr/>
        </p:nvSpPr>
        <p:spPr>
          <a:xfrm>
            <a:off x="2050368" y="382504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 (ii)</a:t>
            </a:r>
            <a:endParaRPr lang="en-GB" b="1" dirty="0"/>
          </a:p>
        </p:txBody>
      </p:sp>
      <p:sp>
        <p:nvSpPr>
          <p:cNvPr id="24" name="Rectangle 23">
            <a:hlinkClick r:id="rId21" action="ppaction://hlinksldjump"/>
          </p:cNvPr>
          <p:cNvSpPr/>
          <p:nvPr/>
        </p:nvSpPr>
        <p:spPr>
          <a:xfrm>
            <a:off x="2051720" y="503124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(ii)</a:t>
            </a:r>
            <a:endParaRPr lang="en-GB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2216695"/>
            <a:ext cx="9073008" cy="242461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388"/>
            <a:ext cx="9144000" cy="50132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922387"/>
            <a:ext cx="9144000" cy="2218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3164582"/>
            <a:ext cx="9144000" cy="2771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6738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180568"/>
            <a:ext cx="8928990" cy="232044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2492896"/>
            <a:ext cx="8928990" cy="126396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5" y="2486050"/>
            <a:ext cx="8928990" cy="334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5" y="2803722"/>
            <a:ext cx="8928990" cy="953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124744"/>
            <a:ext cx="8928990" cy="160706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87624" y="1268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031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3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39" name="AutoShape 15" descr="data:image/jpeg;base64,/9j/4AAQSkZJRgABAQAAAQABAAD/2wCEAAkGBxITEhUUEhQWFRUXGRYYExgYGRYYIBwcFBUXGxgYGBsYHCkgGR8lHBgUITEhJSkrLi4vGB82ODMsNygtLisBCgoKDg0OGxAQGzcmICQsLC84LS8sLC83Ny8sLCwsLC00NCwwLCwsNzQsLCwsLiw3LCwsLCwsLCw0NCwwNDAtOP/AABEIAMQBAgMBEQACEQEDEQH/xAAcAAEAAQUBAQAAAAAAAAAAAAAABQIEBgcIAwH/xABJEAABAgMEBAgKCAUCBwAAAAABAAIDBBEFITFBBgcSURMiMmFxkaHRFhdCUlSBkrHB0hQjQ1NiouHwFTNygrIkwghEY5Oj4vH/xAAbAQEAAQUBAAAAAAAAAAAAAAAABQIDBAYHAf/EAD4RAAIAAwQGCAUCBQMFAAAAAAABAgMEBRExURIhQWGh0QYTFCJxgZGxFjLB4fBCUiMzU5KiQ2LxJILC0uL/2gAMAwEAAhEDEQA/AN4oAgCAIAgCAxq1NPrMl4roMabhsiMue3jGh3HZBFeZAWnjQsf02H7MT5UA8aFj+mw/ZifKgHjQsf02H7MT5UA8aFj+mw/ZifKgHjQsf02H7MT5UA8aFj+mw/ZifKgHjQsf02H7MT5UA8aFj+mw/ZifKgHjQsf02H7MT5UA8aFj+mw/ZifKgHjQsf02H7MT5UA8aFj+mw/ZifKgHjQsf02H7MT5UA8aFj+mw/ZifKgHjQsf02H7MT5UA8aFj+mw/ZifKgHjQsf02H7MT5UA8aFj+mw/ZifKgHjPsf02H7MT5UBlsCM17WvY4Oa4BzXAgggioIIxBGaArQBAEAQBAEAQBAEAQBAap1u6zhKB0pJuBmSKRHi/ggch/wBQ9mO5AaVkbB2wXxy7aca4334lxOJKjp1a1FdAblZ3RmGOVp1Tab2LYt+p692wufByDvf1juVrt0zcSHwvRZxeq5Dwcg739Y7k7dM3D4Xos4vVch4OQd7+sdydumbh8L0WcXquQ8HIO9/WO5O3TNw+F6LOL1XIeDkHe/rHcnbpm4fC9FnF6rkPByDvf1juTt0zcPheizi9VyHg5B3v6x3J26ZuHwvRZxeq5Dwcg739Y7k7dM3D4Xos4vVch4OQd7+sdydumbh8L0WcXquQ8HIO9/WO5O3TNw+F6LOL1XIeDkHe/rHcnbpm4fC9FnF6rkPByDvf1juTt0zcPheizi9VyHg5B3v6x3J26ZuHwvRZxeq5Dwcg739Y7k7dM3D4Xos4vVch4OQd7+sdydumbh8L0WcXquQ8HIO9/WO5O3TNw+F6LOL1XIeDkHe/rHcnbpm4fC9FnF6rkPByDvf1juTt0zcPheizi9VyKYujkKh2S4HKpB67l7DXR360W5vRalcDUuJp7L2n9DK9VmsWJZ0T6HOkmVJ4rryYJceU3fDOJGWIzBk4I1GtKE0ippplNMcqYrmjouFFa5oc0hzXAFpBBBBFQQRiCM1UWCtAEAQBAEAQBAEAQGrNbus4SbXSso4GacKPcLxBBHa8jAZYnIEDTFjWWa8NGqXk7Q2rzU37Tq4uP7vwi6qp0u5Bgb1YVh9VdUVC72xZb3v9vHCWmphsNpc40A/dAsOCBxxaMJslVVS6aU5s13JflyIE6Tn7v836LP7Av3cDUn0tiv1Sv8vsfPCc/dj2v0XvYF+7gefFsf8AS/y+xeSNqRYvJhCnnFxA91/qVmbTy5eMXAkqG16ys1y5GrNxNL21+V5LtrnisNmxQ33d7E+oVFMSIGiriAN5NF6k3qRbmTIJcOlG0lm3cWMW2YDfLr0AntFyvw0s17CLm29QS3c5l/gm/bVxLZ2kkLIPPqHerioZmaMGLpVRp6oYn5LmfBpLC81/U3vXvYZmaKV0rpf2Rei5nozSGCcdodI7qql0U1F+DpNQxY3rxXK8u4FpwX8l7eg3dhVmKRMhxRISLWo53yTF56ve4u1aJAIelEUmh2QCcgbl7DdfrLc1xqBuWr3k9RAxdIntJa6FQjEbX6KQhoYYleojUZvSibKjcEcm5rZpfYo8Jz92Pa/Re9gX7uBb+LY/6X+X2JqzZvhYYfSla3Y4Giwp0vq49E2ezax1lOpzhuvv1eDuLpWjPKeEFdmt9K05t69ud15b6yHT0L9d1924s7Us5sZtDc4ck/A8yuyJ7lPcR1qWXLrpdz1RLB/TwMh1Vax32fEEnOk/RiaMcbzBJOI3wzmMsRmDNQRqNXo5rUU8ynmOXMVzR0VDiBwDmkFpALSDUEHAgjEKosFSAIAgCAIAgCA1drc1mtkWmVlHB024cZ1xEEEYne8jAZYnIEDStj2W4u4aPVz3EuG1UmpNS51cXE3/AK4RlVVX9yDDM3iwrC6u6oqF3tkOW978ls8cJeZmGsaXONAP3QLCggcb0UbNU1MunlubMdyRZaNaPzFrzOy2rILKcI/JgP8Ak85D4BZFZWSbMk6UWuJ4LN8jm9o2hNtCbe9UKwWX3M7010tlrKgiQs5jeGaKOfQO4MnEmvLiHG+4digbNs+faMztdU3ovZhfyXvxMKKJQ92HE1tZtjFx4WYJc5x2qEkkkmpLybySb/etknVShWhKw/MDarI6O3pTqteEPPl65E+0AXC4KPbvNxhhUKuS1FEeM1jS5xoBiVVDA4nci3Pny5EtzJjuSIUWlMTEQQpSG5zjhst2nHnoLmjnPYs3qJMiDrJ8SS8bkaXXdJp0x6FKtFZvW+S4+Rltj6nZ2PR85GbBB8n+a/oNCGj1OPQoio6T00ruyINLgufBGvzOunRaU2Jt73eZnZ2p2zYf8zhYx/G/ZHqEMNPaVCzuk9bH8l0Pgr/e88UmEnpbV/ZbBRsnCNPOBf2vJJWBHbNdG73Nflq9rivq4cj1doPZp/5OB6obR7lQrWrV/qxeo6uHIsJrVjZL8ZUNP4HxW9gdTsWRBb9oQf6l/ik/oeOVBkY5aupOUeCZePFhHIO2YjeinFd2lSUjpXUQ/wA2BRLdqf1XAochbDBLd0FtOzgXgcLBFSXQ6uAAzcwjabdiQKDep6ltehrnovuxPY9Xo8H+ajJpq6ro3/Ci1ZYr0LKy7abF4ruK/dkejuV6fSxS9a1o3OyrelVjUuNaMfB+HL3JVYpsBFW5ZYit2mjjjDnG7uWVTVHVu54EBblkKsl9ZLX8RcVlyLa0dLo8eRhSL2g8G8EP8pzWt2WQ3DOhJv8A6d1TelWdKk1UVTC8VhsTxb8+Zz1acTUtLXfd9iWkJfg4bWbhf0m89tVhzY9ONxHVbPpuzU0EnJccXxLhWzMMd0mjOZEhuaaEA0PrUjRQqKCJM0zpNOjk1EmZLdzSevzJOybSbGbueOUPiOZYs+Q5T3E5ZNrS66XlGsV9Vu9sD7atmtjN3OHJPwPMkie5T3Htq2VLrpdz1RLB/R7vYyTVTrIfIPElPE/R60hvN/BE++GezHepmCNRq9HNainmU8xy5iuaOh2PBAIIIIBBF4IOBBzVRZKkAQBAEAQGsdbes1si0y0qQ6bcOMbiIIIuJyLyLw3LE3UDgNJWRZji4xo5LnuJdxiSak1LnE3lxN9/vwjKqqv7kHqbvYVhaF1RULXshy3vfktnjhMTEdrGlzjQBYUEDjdyNoqKiXTy3MmO5IjtHrDmLXmeDh1ZBZfEeRUMacz5zzfQfAErJqqqTZkjTj1xPBZvlm/rcjm9pWjNtCbfhCsF9XvNn6b25AsSSZKSQDYzwdjAkA3Ojv3uNKCt1RubRavZtLNteqdRUfKvxQrdnzd5hRxKXDcjVNh2aa8NFqXuvFbzfftGuJK2upnr+XBgvy42/o/Y3VpVM9d54LLf45ZeOE4sE20ICHs+zItpzzZaGdloJ2nYhrW8t5GZyA3kC6tVmTqiXQUrnx4+7eC5nN7bro6uqctPuwu5eWL5bjobRrRuWkYQhS7A0XbTje55HlPdmceYZALnVbXTquZpzX5bF4GBDCoVciXWIVBAEAQBAEAQGp9amrdj2PnJJmzFbxo0JuDwMXsGTxiQOV047bYduxQxKnqHfC9Sb2bnu9vDCxMl3d6HE17YNpcK3Zdy24843rYaqR1cV6wZvlgWq6uU5cx9+His/o/uSqxTYCzh2bDEQxacY9QOZHOVec+NwKDYRsuyqeCqiqku8/RPa1ve1l4rJJBAY1pZymdB94UnQfKzR+lv82V4P3Mx1laAPknfTJIHgK1e0X8ET74Z7MFD2NbMNXD2eo+fPP7/APJrsEcymmKbKdzRC2VaTYzdzhyh8RzLMnyHKe46LZVqy66XetUSxX1W4+WtZrYzdzhyT8DzJInuU9xTa1lS66XlGsH9Hu9jKNU+sp8k8SU+TwFaQ3n7InInOGezowmYYlEr0c1nyJkiY5cxXNHQrHAgEGoN4IzBzCqLR9QBAEBrPW3rMbINMtKkOm3C83EQQRc5wwLyL2tPSbqBwGj7IsxznGPHJc9xLuMSSSTUvcTeSTfeo2qqr+5B6m7WFYWjdUVC17Ict735LZ44TMeM1jS5xoBisGGFxO5G1T58uRLcyY7kiMsKx5m1pkQoQ2YTb3vIq2G0+U7znG+jc+YAkZVTUybNkdZM1t4La3kt2b+yOb2naU20JuUCwX1e/wBsDoKyrMlbMlC2GNiFCa58RxvLtkVc95zcae4CgAC57UVE+0Ki+LXFE7ksskvzeYqSgRzzMzr7RnYkzG5NahuIDRcxg5gBfvv3rocEqGhpYZMvHPftZI2FQdsqdONdyHW972L6v7k2sI6OEAQHpqbnmQLVeyIQDFZEhMJ87ba8CvOGHpNFR0ilRTqBRQfpab8LmvqconQOVVTIIsb2uJ0CufFQQBAEAQBAEAQBAc4af2SLPtV2wNmFEpEYMg2ISHDoDg6g3ALpFlVLraBaXzQ6n4rD1V3EuWdUdkrYI9l9z8HqfPyLpWzqIQBAEBjWlnKZ0H3hSdB8rNH6W/zZXg/c6nLA5tHAEEUIN4IIvBGYXKtJwxXrEgTQ+srQJ8g8zcmD9HJ4zRfwRJwO9hyOWByJ36xrYhrYOon/AD+/3/5KJcyZSzFNlO5r89CIsu0Wxm1Fzhyh8RzLKnyHKe46LZdqS66XetUSxX5sKLXsxsZu545J+B5vcqqeocp7i3a9kwV0u9ao1g/o93tjmnleqbWW6TcJGfcRArswojvsicGuP3ZyPk9GExDEolejm06THJjcuYrmth0G1wIqLwcFUWj6gCA5e1o6HRbMnOH40aXivL4cR5LjtEkuhxHG/bxIJ5QvxBpRHDpQuEv0s/qJ0M25O533M8pOabEYHNwPYdxUHMluXFos6rR1cuqlKbLep8Hky1tqzzFZQHjNvAyPMe9XaacpUWvBmBbVmxVsi6B96HWlse7k9hl2pXTCFC/0EZrYbnPJhPoG7b3G9kQ+dgGk40Dd1YrpJZkyb/1Ut3pLWslmt2frmc7ltwNwRK5/XIyDXrbJhSLYDTR0w+h/oh0c6n93BjoJUZ0XpetqnNeEC4vUuF5VOiuhuNZWHLbEFu93GPrw7KLaKqZpzHu1HQ7Cpez0UC2xd5+eHC4kFjkwEAQENbNluc4RYRpEFDcaE0wIORCzKaoUK0I8DV7dsSKpfXyPn2rP7+6Mx0V1xxIQEK0IbomzdwrKB/8Aew0DjzgjoOKhq7oxBMfWUsV1+x4eT2eGs0txxy3oTFc15M2NZmsGzI44k3Dad0Q8Ef8AyUr6qrW59i10n5pbfhr9ry4pkL2mQwJuG8VY9rh+FwPuUfFLjg+ZNeRVeeyoPQgCAIAgCA1B/wAQFmueJSKxpdThWOoCTfsObh0P61uHRSfDC5sETuwfun9DHnrBmtxak39wfYid62Xs9P8Av4onl0pq0rtCH0fM+/xWb+4/JE7152en/fxR78VVf7IfR8x/FZv7j8kTvTs9P+/ih8VVf7IfR8x/FZv7j8kTvTs9P+/ih8VVf7IfR8yxtIzEYguguFK4Mfn0rIk9TKvSi4oibRtKbXRQxTEldlf9WzrNmAXI3ieGIaydMIUhLkENiRooLYcJ14INznRB5g3eVhvImrFsyZWTlFe1DC7217Lf7YlqZGoUaH0cs91eFdcL9kC6tczTLmW91k9XdWjZejdlxqJVcepbFnve7LPHDHIiVHG6NpK9kDDkYtpTbJeVYHONwdgKeU95yYP3eaKZpZLlwa9pza3rRl1lR/DWqHVftf2y83tOqNFLEElKQZYRHROCaG7biSScTQE8VuQbkAAskgyWQBAWFuWRBm4D4EdofDeKOG7c4HIg0IPMgOXtKLAj2POGFEq+C++E+l0RlcRue3At+BBNifIU2HeStlWpHQzb8YXivqt6+xfQYoc0Oaag3gqFihcLuZ0yTNgnQKZA709pE27Ze39ZD5YxpnTdzhZlLUaPciwNdt6xu0QufJXfWKzXP3wyLbSHSePaAlmRzV0Jph7db3bThxnc9A0HfSqu0tBKo3Mil4Ra7srkaPLTnTIYM2l6syEBRp15JJXI+oehAEAQHhMykOJy2h3v9RxCrgmRwfKzFqaKnqVdOgT9/XFEZG0chHklzeojtv7VlQ10axV5BTui1LFrgicPFcdfEtXaMnKIPW2nxV1V62wmBH0Sj/TN9Yfuyv8Ag8yOTG/M8e5U9pkPGDgixF0Vqv0xw8eTH8KmjjHPtxD8E7RTrCDgjxdFavbHD6vkDYkc4xu1ydrlLCD2LnwpP/qLiUiwIowi/wCS97ZLf6R8Jz/6i9GVtsqabyY5H97x7l46infzQcEURdFapfLHDx5MuGRLUZyJuMP6Y8UfEK24aGP5pS/tRai6NV8ODT8G/qkSEvppbkH7Z7wMnNhxK9YLu1Y8dl2XN/Ql4Nr7GJMsi0Zavct+Vz9rycs/XVNwzSalob/6dqE7p420D1BYM7orTxq+TMa8bnyMGOKZLejMhue9Xe5nNg61bNmKB0Qy790YBo9sEtp0kKBqujtbI1qHSX+3Xwx9z2GbCzN2OBAIIIN4IvrXcoNpp3Mun1AEBA6Z6UQbPlzGiXuN0KHWhe7IcwGJOQ3mgMhZtnTK6cpcOpbXkvzBFEcahV5z0Yka0Jh0zNHaqegXYMaMmj931K6HdKo5KkSVdd+XveStiWRFWTOunLuLi8vDP0zunQFgHQkklciCtGYiTEVsrLNL3vcG0bi4nyRzbz8FJUlPd34vI0jpBbOm3TSHq/U893hnnhhj0Vqx0Eh2ZL0NHzMQAx4g7IbK+S3tN+4CQNRMzQBAEAQEHplovAtGWdAjClb4bwL2PAuc34jMVCA5hmpSPZk0+Vmm0occiDyYjDm09+BBCxKmn6xXrEn7Eth0cfVzP5b4PPmvMmga3hRB0ZNRK9YELaNlfWsisHltLx/cOMPis2TUdxy4sndyNYtGxkqqCqkr9ULiXmu9z9cybWEbQEAQBAEAQBAEAQBAEAQBAEAQFMSGHCjgCNxFV6m1rRRMlwTIdGNJrJq8i5uwIT+TxDzYdXdRZUusmQ46yBq+jdJOvcvuPdh6crj0sLSS0LKcODdtwa3w3Vcw330H2bucU9apqqGktGHvK6LPb9/zA1CtsyqoHfGr4c1h9vzE3roXpjL2jC24R2YjacLCcRtNP+5u5w7DctDtKzJ1DM0Y9aeD2Pk9xjwRqJaiR0gtqDJwHx47qMaMM3E4NaMyf3cCVj0dJMqpqlS1rfBZs9iiUKvZzna9qx7VmjGjcWGLmtBuY3Jjd5OZ/QLpEiRJs6QpUvHPN5vkZdlWZHaE6+LVAsX9Fv8AbHIlobA0AAUAuAWG2272dJly4ZcKggVyWwhrctIj6qFUvdQGl5vwaKZlZtJT6XfiwNX6QWz1KdNJfeeLyWXi+C34bv1PauhIQ/pEy0GbiDDHgmnyB+M+UfUMy6UNENloAgCAIAgCAxDWToPCtOX2bmx2AmXiHI+Y6l+w7PdccqEDnGRjRZWM6VmmljmOLSHYtO45EHIi68ZFYFXTaXfhxNr6P2z1TVNOfdeDy3eHt4YTyjDewgCAIAgCAIAgCAIAgCAIAgCAIAgCApewEEEVBxBRNp3oojghjhcMSvT2EE2JGs+YZMyri2huxIvxY8ZtI/daFZ7UutkuTOX5mt5z22rIdDH1sr5HweXhk/LxvtK9Jpi15gVHBwWchlahtcXON204/pvKs0NBJsyTq1xPF57tyMGhoptoT1BDqSxeS55L6Xl5LQGsaGtFAP3UqxHG44tJnS6aml08pSpauSLC27U4Juy3lnDmG9ZFNT9Y73gRFt2uqOX1ct/xHwWfI2bqV1cGHs2hON+scNqWhu8kH7V9fKPkjIGuJGzMJXHOYonE73izcyHgQBAEAQBAEAQGudb2rwWhC4aXaBNwxxcuFaPs3HzsdknO43GoA0VYlouqYMYFr2ktG1UGouLXA4EKMq6e7vwm89H7Z6xKmnvXsee578s/HGcWAbaeMxNNZTbNAcCcK7icvWq4JcUfymLUVcqnu613J7dl+V+zzuPRjw4VaQRvBqqWmtTL8uZBMh0oGms1rKl4VhAEAQBAEAQBAEAQBAEAQBAEB5TMAPaWuwIp+qqgjcESiRj1NPBUSopUeDX4/LE85CTbCYGt9Z3neqps1zItJlqgoZdHJUqDzebzPK1bQEFtcXHkj4nmVUiS5sV2wsWracFDK0nrieC+vgvsZXqc1dumogtCdFYQNYLHD+a4eW4fdtOAzI3Chm4YVCrkcxnTo50bmTHe3tOgl6WwgCAIAgCAIAgCAIDT2urVwYwdPybfrm3zENuL2tH8xoHljMZjnFHD1Np3o1XYdqcKNl3LH5hv6d6iKqn6t6UOB0Sw7YVXB1U1/wARcVn45+vhJR4TXtLXCoOIWLDE4XeicnyYJ0ty5ivTMPtGTfAfcTQ8lwu9RpmpmTNhnQ6/Q5raNBOs2d3Ync8Ilq8tW1GR2foxa8SE2NAaY0Jwq1zXwn9IIc7aBBqCCLiFHTq+z5cxy5r0Ylsaa+wlWtaEC7sxvxufveecWStaHc+Ujnn4B5HW0UXsM2z4/lmr+5fUy4OkdoQ43Pxh5XFs+fnWcuXcOmHEb71dUmmi+WPii9D0pq180EPo+Z4eEr84Y6yFX2CHZEXV0sm7Za9WVDSc/d/m/RedgX7uBcXS2LbK/wAvsVDSffD/ADf+q87B/u4Fa6XLbJ/y+xWNJmZsd1hedgizLq6WSdst+qKxpLC81/5e9U9gjzRcXSul2wRcOZW3SKCcnjpA+BXjoZm4uw9KKJ4qJeKX0bPVtuwPOI/td8AqHRzcuJkQ9IrPeMd3/bFyLhlpwThEb6zT3q26eYv0mXBa1FHhNXm7ve4uWPBvBB6L1baaxM6CZDGr4XetxUvCsIAgCAt56cbCYXO9Q3ncFclSnMi0UYddXS6OS5szyWbyL3VjoJEtaYMxM1Eqx3GxHCEXiEw5DziL795qJuXLUuHRRy+sq5lVNc2Y9b4LJHS8GE1rQ1oDWtADQAAAAKAADAAZKsxStAEAQBAEAQBAEAQBAEBoLXPq7dLvNoSTaQydqYY0fy3H7Ro8w5jI34Hi+RQqJXMuSpscqNRwO5raYdZFoiM3c4cofEcyhaiQ5UW46XZFqQV0q/CNYr6rc+GBcTkq2Iwtdgew7wrcuY5cWkjNrKOXVynKmLU+DzRToJpXFsmZMOLV0tEI4RoyyEVg3jMZgUyBFVp2fLtKRpQao1g/o93tjmc0q6SbQTnKmYZ5rM6AjWxLsgCYdGY2CQHCIXANIdhQ51yC57DSzopvUqF6WF2080ldeYDa2uiRhkiBDix6YOoIbT0bXG62qfkdFqqNXzIlDxfDVxLLnw7CHbrzaTxpG7P68HsMILM+EmsJ3+P/ANFPX7iYs3WzZUY0jQ3wed8Nr29bKnsWHO6OV8rXLiUXg7nxu9ypToXiZpIwZCZZtwmS0Zhza2G8dBuuPMVCzY6uni0Y3FC97aLq0XgfH6J2ecZKV/7ML5UVpViwmxf3PmNCHI8YmhNmnGTl/VDaPcFcVq1q/wBWL1Z51cORZxtXFlOxlGD+l0Rv+LgrsNuV8OE1+ifujzqociyi6p7JOEBzeiLF/wBzir8PSO0FjHf/ANq+iPOpgI2a1K2e7kRJhnNtMI7WV7VkwdKqxfNDC/J8zxyISDntSMRtXS04K+SIjC3rewn/ABWfK6WQRap0r0d/B8xDLjlvSgiufoYZa0tO2dFbCnGVa69jgdoOAuJY7Ol1Qb7xhUKap46WuluOnetbOa+uBNUPSCpp41DUPSh4+u3z4Em01FQsV6jf4YlEk1gz6hUecxHaxpc40AxVUEDjeiixUVEunluZMdyR4aF6LR7Zm6Xsl4dDFf5rT5La3F7qfHAUU1JkqVDcjmNp2jMrp2nFqSwWS55nT9lWbCloLIEBgZDhtDWNGQHaSTUkm8kklXiOLtAEAQBAEAQBAEAQBAEAQFMRgcC1wBBBBBFQQcQQcQgObNamgcSy4/0qVB+ivdcLzwTjjDdvafJPqN4BNEyBRw6MRkUtVMpZqmync1+XMjLPnGxWBzfWNx3KEmynLiuZ1Cz6+XWyVMg81k8im0pFsZmybj5J3HuXsmc5UV6KLSs6XXSeri1PY8nyzX1uMfhQJiIWyz3u4OEXODSSWt2sS0YX9/OpGKOTAnPhSveq/a7s/A0Omsaom1Tpo9Wjrb3ZrO/YTstZMFguYCd7rz24epYEdTMj2m8Uti0VOrlAm84tb46l5XFyZdnmt6grWnFmZzpZLVzgXoi0mLGgv8gNO9t3Zh2K9BVTYdt/iR1RYVDOXyaLzh1fbgWMCDNyT+GlIr2kY7ONNzm4PHMQehX4oqerh6ufCn4/R4o1av6O1FNfMkPSh4ry2+Xobg1c6y4c8RAmA2FM+TTkxKDya8l34fWNw062LBjpP4srXBxXjmt5Cy5ulqeJsNa6XggCAojRmsG09waBiXEAdZXsMMUTuhV54YnbesqzJYGscRXZNg/WV/uHEHrcFL01hVs9/JorOLVwx4FDmwo03plpTHtiOwBnBwYe1sDGm1SrnnMmguyp0k7nZ1nyrLlO93xRY+WxF2ko51fNUEtatr2L8yLxjaAAYAUHqVhu93nUYIFBCoVglcHvABJNALyUSbdyEccMELiidyW0irIsuYtabbLy4owXuccGNFzoj+ugHOBmpmmkKUteJza2rWirpl0PyLBZ739Ml5nT+i2jsCQlmS8u2jW3uJxe48p7zmT2AACgACySFJdAEAQBAEAQBAEAQBAEAQBAEBb2jIw48J8KMwPhvBa9pwIP7xyQHL+nOicexpvi1fLRCeCec25sfkHt3545kC1OlKZDczPs60JlFOUyDDas1+YM9JaO17Q5pqD+6KEjgcEWizqFNUy6iUpst3pnpsitc9/79apv2F3RV+ldrPqFQQBAEBBW1ZZBEaDUPBBIbUGoNzm0vBB3LOpqhXdXMw3+xqFvWJp/9RTw97bCtu9b888ccZxmse26AB2AAqYLKmmZq3FYLsOy777v8nzNchoK+LCVF/a17nk7Te3XfbOHRDgN/wBiqVk2VD+jjFzLqsm0ov8ATfBFpHte2YvLmozeiKWdkMq9DTWbL+WWv7b/AHL8HR+0Y8Vd4xL6XkfFsSPFO1GjbR3kueetyyIauVLV0uG5eS9jMl9FJ8X8yYl4XvkXMvo9Cbyqv6bh1DvVqOtmPDUS1P0YpJeuZfE9+pcOZKwobWijQANwuWLFE4nezYJUqCVDoS0kslqK14VkFEEaemGSkq0vL3UFMyLyScmtAJJ5qqVpafQWlFiaBb1s9pi6iS+4sXm+S445HSur/QyDZksIUOjojqGPFpe9wHY0VIAyqcySc01kydAEAQBAEAQBAEAQBAEAQBAEAQBARektgwJ6XfLzDaseMRi1w5L2HJwPcagkIDl+3LHmLIm3QI/Ghm9jwLntye3cciMsNxWPUSFNh3kxY9qxUM3XrgeK+q3+68iThvDgCDUG8FQzTTuZ0uXMhmQqOB3p7SpeFYQBAEAQBAEAQBAEAQEFa86+I8S8AF73kMo28kuNAxtMSTd2KRpKf9cXlzNM6Q2zjSyXuif/AI8/TM6A1V6vmWZB24gDpuIBwr8dgXHgmHcDSpzI3AUkTTDPEAQBAEAQBAEAQBAEAQBAEAQBAEAQBAY3p5ohBtOWMGJxXjjQYgFSx+/nacC3MbiAQBzQYUez5h8pNN2S005hXBzTm12P7Kw6qn01pQ4mx2DbHZYupmvuPg+T2+uZOBRJ0JO8i7YhxgNuC4gjlNxqN4Bz5v2cmnilt6MxeZBWxKrIIevpI3esYcdWaTv15rb44xUlbE087LG8I6hNAwuNBiaNWZMpZEK0oncvHmaxL6TV0Op3PxXK49n29GYaRIVDuIc3sKtqjlxa4IvZmVB0rnr55a8r1zA0nP3f5v0TsC/dwLy6Wxf0v8vsPCc/d/m/ROwf7uA+Ln/S/wAvsfBpFEcaMhgnIXu7AvexQQ64oi3F0snP5Za9W+RVOzs8xm2+C6GwmgcYbwK3mgLrq0Bu5l5Lk0scWjDFe8r19DEmdJq6Jarl4Lm2eVl8PMOq+I4MHKodmv4RRVT+qkrurWZVl9vtOZfNmPq1jc7r92q7zyXkZM1oAoLgMFGN362bxDCoUoYcEQ9u2rsDYYeOcT5oPxWZS0+m9KLA1u3rZ7NC5El994vJc8sscjceprVv9DYJyab/AKp4+ra4fyWuG7KIQb8wDTMqWOfm1UAQBAEAQBAEAQBAEAQBAEAQBAEAQBAEAQGD60tAWWnAqyjZqEDwL94xMJ/4TkfJN+ZBA57suafBiOlpgFj2OLaOuLSDQsPw/wDij6unv78PnzNw6PWzo3Us56v0v/x5emROqNN2IG0ZaJLxWzMs4scw7VW4tPnDmOY+BWfJmQToHJmq9PVr27jR7fsZym6qQtW1Zb1uzy8MN7avNM4dpQKmjY7ABGh+57K+Sew3bidEteyo6Cb3dcDwf0e/3xNelx6SMndKQzixh6WjuUUpkawb9Su4+NkoQwhs9lvcjmxv9T9RcjytOfgy0F8aK4Q4bBVx9wG8k0AGZIVciRNqJily1e2G0leznTSnSCNa81tGrIDKiGzzWnM5F7qX9G4LpFFRyrMp9Fa4ni83yRds6gmWhP0VqhWLyXN7C+gQWsaGtFAMFjxxOJ3s6XTyJciWpctXJFjbNpiC2gveeSN3OVep5DmvXgRVs2tDQy9GHXG8Flvf0zfmbA1KautottGdbWvHlWOzzEdwPW32vNKmUklcjm0ccUcTiid7e03ivSkIAgCAIAgCAIAgCAIAgCAIAgCAIAgCAIAgCA1frj1cCeYZqWb/AKpjeM0fbNaMP6wMDmLjlQDS1hWoXfVRLni4VxNMjzhRVVT6L04cDfrAtnr4VTzn31g81zXH1JkhYRs7SauZBiJGs+YbMyp2aHpF+LHDNp/dDQrPulVklyJyvv8Ay9bzntt2RFRzOukruPg8vDL0yv6F0N0og2hLiNDucLosOtSx2YO8Zg5jcagc8tKzplDOcuLWtjzX5iiKgjUSvJmYjtY1z3uDWtBc5xNAABUkk4ABYMEEUcShhV7ewqbuOedYGl8S1ZgQYFRLQySwGo2iLjFePcMgd5K6LZVmwWbJ05nzvH/1X1zFNTTa6cpUv/hZv83FElKNhMDW+s7zvKTJkUyLSZ0uiopVJJUqWvPN5s87Tn2wWbRvJ5I3nuVUmS5sVyLNp2jLoZOnFrbwWb5ZsyDVFq/daEX6bONrLtdxGkXRXNOFM4bTcciRTIqbggUC0UcwqKiZUTHNmO9s6KAVRZPqAIAgCAIAgCAIAgCAIAgCAIAgCAIAgCAIAgCAIDSeurVxXbtGSbR4481DbnS8xmAYEYuAx5WNa+NX6mVQxOFqKF3NGubFtMRW0PLGPPzhQ9TTuW71gdIsW14a2Xox/wAxY796+uRIxGBwIIqDcQsdNp3omZkuGZC4I1ensImyLUj2VNCNB40M3OaTc9ubHbiMj+oWZPkSrRkOVMxzyeaObWrZkdnzr4dcDwf0e/3xzJ7WNrBdaOxLSgc2AdkvrcXuoDsu3NafUSK5BYFkWNDQJzp1zi13blu3v21ZmDBBMqZilSle2RtmSDYLKC8nlHee5ZE+c5sV7wOkWZZsuhlaEOuJ4vN8sj1nJpsNhc7AdpyAVEuW5kWijIrKuXSSnNmPUuLyR7audDYtsTRiRqtlYRHCuFRXMQWHecScga4kVm5UpS4dFHMK+umVk5zZnkslkdNyksyGxsOG0MYwBrGtFAA0UAA3UVwwj1QBAEAQBAEAQBAEAQBAEAQBAEAQBAEAQBAEAQBAEAQHPGt/V4ZGJ9Okm0gF1YjGi6E5xxAyhuJpTAE0wIApihUSuZdkT45ExTJbuaMasu0GxmVFzhyhuPcoWfJcqK7YdOsu0pddJ01qiWKyfJ7C4mYDXtLXCoKtwRuB6SMypppdRLcqYr0y0sqy2wQc3HPmyAV6fUOb4EdZVjy6BNp3xPbu2Lnm/IvY0UNaXONALyVYhhcTuRJzp0EmBzJjuS2ljoto/HtmcEJlWQWXxX0uYyuJyL3UoB8ASpqRIUqG7acztW1I66bpYQrBfXxf2OorEsiDKQGQIDAyGwUaPeScyTUk5kq+RRfIAgCAIAgCAIAgCAIAgCAIAgCAIAgCAIAgCAIAgCAIAgPOZgMiMcyI0OY4Fr2uAIIcKEEHEEIDmbWVoREsiZEaBV0rEJEMmp2SbzBeegVBOIG8FW5stTIdFmXRVsyknKbL9M1kW0lNtisDm+sbjuKhJkty4tFnUKKtlVclTZb+zyZ7ONLzhmqErzJiiUKveBDScpHtOaZKyragnHIAcqI85NHcMSApimp+rV7xOdW3bDrI+rl/y1xefI6d0O0XgWdLNl4AwviPIve8i97vgMgAFlEATiAIAgCAIAgCAIAgCAIAgCAIAgCAIAgCAIAgCAIAgCAIAgCAsrYsuDNQXwI7A+HEFHNPYRuINCCLwQCgOX9L9G49jTmw6r4ESphP89oOByD21FRzjIhWZ8lTYbtpJ2XaUdDO0lrheKz+62EbNTESbislpVrnuiEAAYuJyvwAxJN1xrcFj0tNod6PElbctxVC6mnfc2vPd4Lbm+PSOrfQeFZkvsCj476GPE3nzW57Db6b7znQZxq5lyAIAgCAIAgCAIAgCAIAgCAIAgCAIAgCAIAgCAIAgCAIAgCAIAgIbS3RqBaEs6Xji43scMWOAOy9vOKnpBIwKAxjVbq3ZZjXxIpbEmXlzdsVo1m1xWsqK1IAJPqyqQNgIAgCAIAgCAIAgCAIAgCAIAgCAIAgCAIAgCAIAgCAIAgCAIAgCAIAgCAIAgCAIAgCAIAgCAIAgCAIAgCA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1" name="AutoShape 17" descr="data:image/jpeg;base64,/9j/4AAQSkZJRgABAQAAAQABAAD/2wCEAAkGBxITEhUUEhQWFRUXGRYYExgYGRYYIBwcFBUXGxgYGBsYHCkgGR8lHBgUITEhJSkrLi4vGB82ODMsNygtLisBCgoKDg0OGxAQGzcmICQsLC84LS8sLC83Ny8sLCwsLC00NCwwLCwsNzQsLCwsLiw3LCwsLCwsLCw0NCwwNDAtOP/AABEIAMQBAgMBEQACEQEDEQH/xAAcAAEAAQUBAQAAAAAAAAAAAAAABQIEBgcIAwH/xABJEAABAgMEBAgKCAUCBwAAAAABAAIDBBEFITFBBgcSURMiMmFxkaHRFhdCUlSBkrHB0hQjQ1NiouHwFTNygrIkwghEY5Oj4vH/xAAbAQEAAQUBAAAAAAAAAAAAAAAABQIDBAYHAf/EAD4RAAIAAwQGCAUCBQMFAAAAAAABAgMEBRExURIhQWGh0QYTFCJxgZGxFjLB4fBCUiMzU5KiQ2LxJILC0uL/2gAMAwEAAhEDEQA/AN4oAgCAIAgCAxq1NPrMl4roMabhsiMue3jGh3HZBFeZAWnjQsf02H7MT5UA8aFj+mw/ZifKgHjQsf02H7MT5UA8aFj+mw/ZifKgHjQsf02H7MT5UA8aFj+mw/ZifKgHjQsf02H7MT5UA8aFj+mw/ZifKgHjQsf02H7MT5UA8aFj+mw/ZifKgHjQsf02H7MT5UA8aFj+mw/ZifKgHjQsf02H7MT5UA8aFj+mw/ZifKgHjQsf02H7MT5UA8aFj+mw/ZifKgHjQsf02H7MT5UA8aFj+mw/ZifKgHjPsf02H7MT5UBlsCM17WvY4Oa4BzXAgggioIIxBGaArQBAEAQBAEAQBAEAQBAap1u6zhKB0pJuBmSKRHi/ggch/wBQ9mO5AaVkbB2wXxy7aca4334lxOJKjp1a1FdAblZ3RmGOVp1Tab2LYt+p692wufByDvf1juVrt0zcSHwvRZxeq5Dwcg739Y7k7dM3D4Xos4vVch4OQd7+sdydumbh8L0WcXquQ8HIO9/WO5O3TNw+F6LOL1XIeDkHe/rHcnbpm4fC9FnF6rkPByDvf1juTt0zcPheizi9VyHg5B3v6x3J26ZuHwvRZxeq5Dwcg739Y7k7dM3D4Xos4vVch4OQd7+sdydumbh8L0WcXquQ8HIO9/WO5O3TNw+F6LOL1XIeDkHe/rHcnbpm4fC9FnF6rkPByDvf1juTt0zcPheizi9VyHg5B3v6x3J26ZuHwvRZxeq5Dwcg739Y7k7dM3D4Xos4vVch4OQd7+sdydumbh8L0WcXquQ8HIO9/WO5O3TNw+F6LOL1XIeDkHe/rHcnbpm4fC9FnF6rkPByDvf1juTt0zcPheizi9VyKYujkKh2S4HKpB67l7DXR360W5vRalcDUuJp7L2n9DK9VmsWJZ0T6HOkmVJ4rryYJceU3fDOJGWIzBk4I1GtKE0ippplNMcqYrmjouFFa5oc0hzXAFpBBBBFQQRiCM1UWCtAEAQBAEAQBAEAQGrNbus4SbXSso4GacKPcLxBBHa8jAZYnIEDTFjWWa8NGqXk7Q2rzU37Tq4uP7vwi6qp0u5Bgb1YVh9VdUVC72xZb3v9vHCWmphsNpc40A/dAsOCBxxaMJslVVS6aU5s13JflyIE6Tn7v836LP7Av3cDUn0tiv1Sv8vsfPCc/dj2v0XvYF+7gefFsf8AS/y+xeSNqRYvJhCnnFxA91/qVmbTy5eMXAkqG16ys1y5GrNxNL21+V5LtrnisNmxQ33d7E+oVFMSIGiriAN5NF6k3qRbmTIJcOlG0lm3cWMW2YDfLr0AntFyvw0s17CLm29QS3c5l/gm/bVxLZ2kkLIPPqHerioZmaMGLpVRp6oYn5LmfBpLC81/U3vXvYZmaKV0rpf2Rei5nozSGCcdodI7qql0U1F+DpNQxY3rxXK8u4FpwX8l7eg3dhVmKRMhxRISLWo53yTF56ve4u1aJAIelEUmh2QCcgbl7DdfrLc1xqBuWr3k9RAxdIntJa6FQjEbX6KQhoYYleojUZvSibKjcEcm5rZpfYo8Jz92Pa/Re9gX7uBb+LY/6X+X2JqzZvhYYfSla3Y4Giwp0vq49E2ezax1lOpzhuvv1eDuLpWjPKeEFdmt9K05t69ud15b6yHT0L9d1924s7Us5sZtDc4ck/A8yuyJ7lPcR1qWXLrpdz1RLB/TwMh1Vax32fEEnOk/RiaMcbzBJOI3wzmMsRmDNQRqNXo5rUU8ynmOXMVzR0VDiBwDmkFpALSDUEHAgjEKosFSAIAgCAIAgCA1drc1mtkWmVlHB024cZ1xEEEYne8jAZYnIEDStj2W4u4aPVz3EuG1UmpNS51cXE3/AK4RlVVX9yDDM3iwrC6u6oqF3tkOW978ls8cJeZmGsaXONAP3QLCggcb0UbNU1MunlubMdyRZaNaPzFrzOy2rILKcI/JgP8Ak85D4BZFZWSbMk6UWuJ4LN8jm9o2hNtCbe9UKwWX3M7010tlrKgiQs5jeGaKOfQO4MnEmvLiHG+4digbNs+faMztdU3ovZhfyXvxMKKJQ92HE1tZtjFx4WYJc5x2qEkkkmpLybySb/etknVShWhKw/MDarI6O3pTqteEPPl65E+0AXC4KPbvNxhhUKuS1FEeM1jS5xoBiVVDA4nci3Pny5EtzJjuSIUWlMTEQQpSG5zjhst2nHnoLmjnPYs3qJMiDrJ8SS8bkaXXdJp0x6FKtFZvW+S4+Rltj6nZ2PR85GbBB8n+a/oNCGj1OPQoio6T00ruyINLgufBGvzOunRaU2Jt73eZnZ2p2zYf8zhYx/G/ZHqEMNPaVCzuk9bH8l0Pgr/e88UmEnpbV/ZbBRsnCNPOBf2vJJWBHbNdG73Nflq9rivq4cj1doPZp/5OB6obR7lQrWrV/qxeo6uHIsJrVjZL8ZUNP4HxW9gdTsWRBb9oQf6l/ik/oeOVBkY5aupOUeCZePFhHIO2YjeinFd2lSUjpXUQ/wA2BRLdqf1XAochbDBLd0FtOzgXgcLBFSXQ6uAAzcwjabdiQKDep6ltehrnovuxPY9Xo8H+ajJpq6ro3/Ci1ZYr0LKy7abF4ruK/dkejuV6fSxS9a1o3OyrelVjUuNaMfB+HL3JVYpsBFW5ZYit2mjjjDnG7uWVTVHVu54EBblkKsl9ZLX8RcVlyLa0dLo8eRhSL2g8G8EP8pzWt2WQ3DOhJv8A6d1TelWdKk1UVTC8VhsTxb8+Zz1acTUtLXfd9iWkJfg4bWbhf0m89tVhzY9ONxHVbPpuzU0EnJccXxLhWzMMd0mjOZEhuaaEA0PrUjRQqKCJM0zpNOjk1EmZLdzSevzJOybSbGbueOUPiOZYs+Q5T3E5ZNrS66XlGsV9Vu9sD7atmtjN3OHJPwPMkie5T3Htq2VLrpdz1RLB/R7vYyTVTrIfIPElPE/R60hvN/BE++GezHepmCNRq9HNainmU8xy5iuaOh2PBAIIIIBBF4IOBBzVRZKkAQBAEAQGsdbes1si0y0qQ6bcOMbiIIIuJyLyLw3LE3UDgNJWRZji4xo5LnuJdxiSak1LnE3lxN9/vwjKqqv7kHqbvYVhaF1RULXshy3vfktnjhMTEdrGlzjQBYUEDjdyNoqKiXTy3MmO5IjtHrDmLXmeDh1ZBZfEeRUMacz5zzfQfAErJqqqTZkjTj1xPBZvlm/rcjm9pWjNtCbfhCsF9XvNn6b25AsSSZKSQDYzwdjAkA3Ojv3uNKCt1RubRavZtLNteqdRUfKvxQrdnzd5hRxKXDcjVNh2aa8NFqXuvFbzfftGuJK2upnr+XBgvy42/o/Y3VpVM9d54LLf45ZeOE4sE20ICHs+zItpzzZaGdloJ2nYhrW8t5GZyA3kC6tVmTqiXQUrnx4+7eC5nN7bro6uqctPuwu5eWL5bjobRrRuWkYQhS7A0XbTje55HlPdmceYZALnVbXTquZpzX5bF4GBDCoVciXWIVBAEAQBAEAQGp9amrdj2PnJJmzFbxo0JuDwMXsGTxiQOV047bYduxQxKnqHfC9Sb2bnu9vDCxMl3d6HE17YNpcK3Zdy24843rYaqR1cV6wZvlgWq6uU5cx9+His/o/uSqxTYCzh2bDEQxacY9QOZHOVec+NwKDYRsuyqeCqiqku8/RPa1ve1l4rJJBAY1pZymdB94UnQfKzR+lv82V4P3Mx1laAPknfTJIHgK1e0X8ET74Z7MFD2NbMNXD2eo+fPP7/APJrsEcymmKbKdzRC2VaTYzdzhyh8RzLMnyHKe46LZVqy66XetUSxX1W4+WtZrYzdzhyT8DzJInuU9xTa1lS66XlGsH9Hu9jKNU+sp8k8SU+TwFaQ3n7InInOGezowmYYlEr0c1nyJkiY5cxXNHQrHAgEGoN4IzBzCqLR9QBAEBrPW3rMbINMtKkOm3C83EQQRc5wwLyL2tPSbqBwGj7IsxznGPHJc9xLuMSSSTUvcTeSTfeo2qqr+5B6m7WFYWjdUVC17Ict735LZ44TMeM1jS5xoBisGGFxO5G1T58uRLcyY7kiMsKx5m1pkQoQ2YTb3vIq2G0+U7znG+jc+YAkZVTUybNkdZM1t4La3kt2b+yOb2naU20JuUCwX1e/wBsDoKyrMlbMlC2GNiFCa58RxvLtkVc95zcae4CgAC57UVE+0Ki+LXFE7ksskvzeYqSgRzzMzr7RnYkzG5NahuIDRcxg5gBfvv3rocEqGhpYZMvHPftZI2FQdsqdONdyHW972L6v7k2sI6OEAQHpqbnmQLVeyIQDFZEhMJ87ba8CvOGHpNFR0ilRTqBRQfpab8LmvqconQOVVTIIsb2uJ0CufFQQBAEAQBAEAQBAc4af2SLPtV2wNmFEpEYMg2ISHDoDg6g3ALpFlVLraBaXzQ6n4rD1V3EuWdUdkrYI9l9z8HqfPyLpWzqIQBAEBjWlnKZ0H3hSdB8rNH6W/zZXg/c6nLA5tHAEEUIN4IIvBGYXKtJwxXrEgTQ+srQJ8g8zcmD9HJ4zRfwRJwO9hyOWByJ36xrYhrYOon/AD+/3/5KJcyZSzFNlO5r89CIsu0Wxm1Fzhyh8RzLKnyHKe46LZdqS66XetUSxX5sKLXsxsZu545J+B5vcqqeocp7i3a9kwV0u9ao1g/o93tjmnleqbWW6TcJGfcRArswojvsicGuP3ZyPk9GExDEolejm06THJjcuYrmth0G1wIqLwcFUWj6gCA5e1o6HRbMnOH40aXivL4cR5LjtEkuhxHG/bxIJ5QvxBpRHDpQuEv0s/qJ0M25O533M8pOabEYHNwPYdxUHMluXFos6rR1cuqlKbLep8Hky1tqzzFZQHjNvAyPMe9XaacpUWvBmBbVmxVsi6B96HWlse7k9hl2pXTCFC/0EZrYbnPJhPoG7b3G9kQ+dgGk40Dd1YrpJZkyb/1Ut3pLWslmt2frmc7ltwNwRK5/XIyDXrbJhSLYDTR0w+h/oh0c6n93BjoJUZ0XpetqnNeEC4vUuF5VOiuhuNZWHLbEFu93GPrw7KLaKqZpzHu1HQ7Cpez0UC2xd5+eHC4kFjkwEAQENbNluc4RYRpEFDcaE0wIORCzKaoUK0I8DV7dsSKpfXyPn2rP7+6Mx0V1xxIQEK0IbomzdwrKB/8Aew0DjzgjoOKhq7oxBMfWUsV1+x4eT2eGs0txxy3oTFc15M2NZmsGzI44k3Dad0Q8Ef8AyUr6qrW59i10n5pbfhr9ry4pkL2mQwJuG8VY9rh+FwPuUfFLjg+ZNeRVeeyoPQgCAIAgCA1B/wAQFmueJSKxpdThWOoCTfsObh0P61uHRSfDC5sETuwfun9DHnrBmtxak39wfYid62Xs9P8Av4onl0pq0rtCH0fM+/xWb+4/JE7152en/fxR78VVf7IfR8x/FZv7j8kTvTs9P+/ih8VVf7IfR8x/FZv7j8kTvTs9P+/ih8VVf7IfR8yxtIzEYguguFK4Mfn0rIk9TKvSi4oibRtKbXRQxTEldlf9WzrNmAXI3ieGIaydMIUhLkENiRooLYcJ14INznRB5g3eVhvImrFsyZWTlFe1DC7217Lf7YlqZGoUaH0cs91eFdcL9kC6tczTLmW91k9XdWjZejdlxqJVcepbFnve7LPHDHIiVHG6NpK9kDDkYtpTbJeVYHONwdgKeU95yYP3eaKZpZLlwa9pza3rRl1lR/DWqHVftf2y83tOqNFLEElKQZYRHROCaG7biSScTQE8VuQbkAAskgyWQBAWFuWRBm4D4EdofDeKOG7c4HIg0IPMgOXtKLAj2POGFEq+C++E+l0RlcRue3At+BBNifIU2HeStlWpHQzb8YXivqt6+xfQYoc0Oaag3gqFihcLuZ0yTNgnQKZA709pE27Ze39ZD5YxpnTdzhZlLUaPciwNdt6xu0QufJXfWKzXP3wyLbSHSePaAlmRzV0Jph7db3bThxnc9A0HfSqu0tBKo3Mil4Ra7srkaPLTnTIYM2l6syEBRp15JJXI+oehAEAQHhMykOJy2h3v9RxCrgmRwfKzFqaKnqVdOgT9/XFEZG0chHklzeojtv7VlQ10axV5BTui1LFrgicPFcdfEtXaMnKIPW2nxV1V62wmBH0Sj/TN9Yfuyv8Ag8yOTG/M8e5U9pkPGDgixF0Vqv0xw8eTH8KmjjHPtxD8E7RTrCDgjxdFavbHD6vkDYkc4xu1ydrlLCD2LnwpP/qLiUiwIowi/wCS97ZLf6R8Jz/6i9GVtsqabyY5H97x7l46infzQcEURdFapfLHDx5MuGRLUZyJuMP6Y8UfEK24aGP5pS/tRai6NV8ODT8G/qkSEvppbkH7Z7wMnNhxK9YLu1Y8dl2XN/Ql4Nr7GJMsi0Zavct+Vz9rycs/XVNwzSalob/6dqE7p420D1BYM7orTxq+TMa8bnyMGOKZLejMhue9Xe5nNg61bNmKB0Qy790YBo9sEtp0kKBqujtbI1qHSX+3Xwx9z2GbCzN2OBAIIIN4IvrXcoNpp3Mun1AEBA6Z6UQbPlzGiXuN0KHWhe7IcwGJOQ3mgMhZtnTK6cpcOpbXkvzBFEcahV5z0Yka0Jh0zNHaqegXYMaMmj931K6HdKo5KkSVdd+XveStiWRFWTOunLuLi8vDP0zunQFgHQkklciCtGYiTEVsrLNL3vcG0bi4nyRzbz8FJUlPd34vI0jpBbOm3TSHq/U893hnnhhj0Vqx0Eh2ZL0NHzMQAx4g7IbK+S3tN+4CQNRMzQBAEAQEHplovAtGWdAjClb4bwL2PAuc34jMVCA5hmpSPZk0+Vmm0occiDyYjDm09+BBCxKmn6xXrEn7Eth0cfVzP5b4PPmvMmga3hRB0ZNRK9YELaNlfWsisHltLx/cOMPis2TUdxy4sndyNYtGxkqqCqkr9ULiXmu9z9cybWEbQEAQBAEAQBAEAQBAEAQBAEAQFMSGHCjgCNxFV6m1rRRMlwTIdGNJrJq8i5uwIT+TxDzYdXdRZUusmQ46yBq+jdJOvcvuPdh6crj0sLSS0LKcODdtwa3w3Vcw330H2bucU9apqqGktGHvK6LPb9/zA1CtsyqoHfGr4c1h9vzE3roXpjL2jC24R2YjacLCcRtNP+5u5w7DctDtKzJ1DM0Y9aeD2Pk9xjwRqJaiR0gtqDJwHx47qMaMM3E4NaMyf3cCVj0dJMqpqlS1rfBZs9iiUKvZzna9qx7VmjGjcWGLmtBuY3Jjd5OZ/QLpEiRJs6QpUvHPN5vkZdlWZHaE6+LVAsX9Fv8AbHIlobA0AAUAuAWG2272dJly4ZcKggVyWwhrctIj6qFUvdQGl5vwaKZlZtJT6XfiwNX6QWz1KdNJfeeLyWXi+C34bv1PauhIQ/pEy0GbiDDHgmnyB+M+UfUMy6UNENloAgCAIAgCAxDWToPCtOX2bmx2AmXiHI+Y6l+w7PdccqEDnGRjRZWM6VmmljmOLSHYtO45EHIi68ZFYFXTaXfhxNr6P2z1TVNOfdeDy3eHt4YTyjDewgCAIAgCAIAgCAIAgCAIAgCAIAgCApewEEEVBxBRNp3oojghjhcMSvT2EE2JGs+YZMyri2huxIvxY8ZtI/daFZ7UutkuTOX5mt5z22rIdDH1sr5HweXhk/LxvtK9Jpi15gVHBwWchlahtcXON204/pvKs0NBJsyTq1xPF57tyMGhoptoT1BDqSxeS55L6Xl5LQGsaGtFAP3UqxHG44tJnS6aml08pSpauSLC27U4Juy3lnDmG9ZFNT9Y73gRFt2uqOX1ct/xHwWfI2bqV1cGHs2hON+scNqWhu8kH7V9fKPkjIGuJGzMJXHOYonE73izcyHgQBAEAQBAEAQGudb2rwWhC4aXaBNwxxcuFaPs3HzsdknO43GoA0VYlouqYMYFr2ktG1UGouLXA4EKMq6e7vwm89H7Z6xKmnvXsee578s/HGcWAbaeMxNNZTbNAcCcK7icvWq4JcUfymLUVcqnu613J7dl+V+zzuPRjw4VaQRvBqqWmtTL8uZBMh0oGms1rKl4VhAEAQBAEAQBAEAQBAEAQBAEB5TMAPaWuwIp+qqgjcESiRj1NPBUSopUeDX4/LE85CTbCYGt9Z3neqps1zItJlqgoZdHJUqDzebzPK1bQEFtcXHkj4nmVUiS5sV2wsWracFDK0nrieC+vgvsZXqc1dumogtCdFYQNYLHD+a4eW4fdtOAzI3Chm4YVCrkcxnTo50bmTHe3tOgl6WwgCAIAgCAIAgCAIDT2urVwYwdPybfrm3zENuL2tH8xoHljMZjnFHD1Np3o1XYdqcKNl3LH5hv6d6iKqn6t6UOB0Sw7YVXB1U1/wARcVn45+vhJR4TXtLXCoOIWLDE4XeicnyYJ0ty5ivTMPtGTfAfcTQ8lwu9RpmpmTNhnQ6/Q5raNBOs2d3Ync8Ilq8tW1GR2foxa8SE2NAaY0Jwq1zXwn9IIc7aBBqCCLiFHTq+z5cxy5r0Ylsaa+wlWtaEC7sxvxufveecWStaHc+Ujnn4B5HW0UXsM2z4/lmr+5fUy4OkdoQ43Pxh5XFs+fnWcuXcOmHEb71dUmmi+WPii9D0pq180EPo+Z4eEr84Y6yFX2CHZEXV0sm7Za9WVDSc/d/m/RedgX7uBcXS2LbK/wAvsVDSffD/ADf+q87B/u4Fa6XLbJ/y+xWNJmZsd1hedgizLq6WSdst+qKxpLC81/5e9U9gjzRcXSul2wRcOZW3SKCcnjpA+BXjoZm4uw9KKJ4qJeKX0bPVtuwPOI/td8AqHRzcuJkQ9IrPeMd3/bFyLhlpwThEb6zT3q26eYv0mXBa1FHhNXm7ve4uWPBvBB6L1baaxM6CZDGr4XetxUvCsIAgCAt56cbCYXO9Q3ncFclSnMi0UYddXS6OS5szyWbyL3VjoJEtaYMxM1Eqx3GxHCEXiEw5DziL795qJuXLUuHRRy+sq5lVNc2Y9b4LJHS8GE1rQ1oDWtADQAAAAKAADAAZKsxStAEAQBAEAQBAEAQBAEBoLXPq7dLvNoSTaQydqYY0fy3H7Ro8w5jI34Hi+RQqJXMuSpscqNRwO5raYdZFoiM3c4cofEcyhaiQ5UW46XZFqQV0q/CNYr6rc+GBcTkq2Iwtdgew7wrcuY5cWkjNrKOXVynKmLU+DzRToJpXFsmZMOLV0tEI4RoyyEVg3jMZgUyBFVp2fLtKRpQao1g/o93tjmc0q6SbQTnKmYZ5rM6AjWxLsgCYdGY2CQHCIXANIdhQ51yC57DSzopvUqF6WF2080ldeYDa2uiRhkiBDix6YOoIbT0bXG62qfkdFqqNXzIlDxfDVxLLnw7CHbrzaTxpG7P68HsMILM+EmsJ3+P/ANFPX7iYs3WzZUY0jQ3wed8Nr29bKnsWHO6OV8rXLiUXg7nxu9ypToXiZpIwZCZZtwmS0Zhza2G8dBuuPMVCzY6uni0Y3FC97aLq0XgfH6J2ecZKV/7ML5UVpViwmxf3PmNCHI8YmhNmnGTl/VDaPcFcVq1q/wBWL1Z51cORZxtXFlOxlGD+l0Rv+LgrsNuV8OE1+ifujzqociyi6p7JOEBzeiLF/wBzir8PSO0FjHf/ANq+iPOpgI2a1K2e7kRJhnNtMI7WV7VkwdKqxfNDC/J8zxyISDntSMRtXS04K+SIjC3rewn/ABWfK6WQRap0r0d/B8xDLjlvSgiufoYZa0tO2dFbCnGVa69jgdoOAuJY7Ol1Qb7xhUKap46WuluOnetbOa+uBNUPSCpp41DUPSh4+u3z4Em01FQsV6jf4YlEk1gz6hUecxHaxpc40AxVUEDjeiixUVEunluZMdyR4aF6LR7Zm6Xsl4dDFf5rT5La3F7qfHAUU1JkqVDcjmNp2jMrp2nFqSwWS55nT9lWbCloLIEBgZDhtDWNGQHaSTUkm8kklXiOLtAEAQBAEAQBAEAQBAEAQFMRgcC1wBBBBBFQQcQQcQgObNamgcSy4/0qVB+ivdcLzwTjjDdvafJPqN4BNEyBRw6MRkUtVMpZqmync1+XMjLPnGxWBzfWNx3KEmynLiuZ1Cz6+XWyVMg81k8im0pFsZmybj5J3HuXsmc5UV6KLSs6XXSeri1PY8nyzX1uMfhQJiIWyz3u4OEXODSSWt2sS0YX9/OpGKOTAnPhSveq/a7s/A0Omsaom1Tpo9Wjrb3ZrO/YTstZMFguYCd7rz24epYEdTMj2m8Uti0VOrlAm84tb46l5XFyZdnmt6grWnFmZzpZLVzgXoi0mLGgv8gNO9t3Zh2K9BVTYdt/iR1RYVDOXyaLzh1fbgWMCDNyT+GlIr2kY7ONNzm4PHMQehX4oqerh6ufCn4/R4o1av6O1FNfMkPSh4ry2+Xobg1c6y4c8RAmA2FM+TTkxKDya8l34fWNw062LBjpP4srXBxXjmt5Cy5ulqeJsNa6XggCAojRmsG09waBiXEAdZXsMMUTuhV54YnbesqzJYGscRXZNg/WV/uHEHrcFL01hVs9/JorOLVwx4FDmwo03plpTHtiOwBnBwYe1sDGm1SrnnMmguyp0k7nZ1nyrLlO93xRY+WxF2ko51fNUEtatr2L8yLxjaAAYAUHqVhu93nUYIFBCoVglcHvABJNALyUSbdyEccMELiidyW0irIsuYtabbLy4owXuccGNFzoj+ugHOBmpmmkKUteJza2rWirpl0PyLBZ739Ml5nT+i2jsCQlmS8u2jW3uJxe48p7zmT2AACgACySFJdAEAQBAEAQBAEAQBAEAQBAEBb2jIw48J8KMwPhvBa9pwIP7xyQHL+nOicexpvi1fLRCeCec25sfkHt3545kC1OlKZDczPs60JlFOUyDDas1+YM9JaO17Q5pqD+6KEjgcEWizqFNUy6iUpst3pnpsitc9/79apv2F3RV+ldrPqFQQBAEBBW1ZZBEaDUPBBIbUGoNzm0vBB3LOpqhXdXMw3+xqFvWJp/9RTw97bCtu9b888ccZxmse26AB2AAqYLKmmZq3FYLsOy777v8nzNchoK+LCVF/a17nk7Te3XfbOHRDgN/wBiqVk2VD+jjFzLqsm0ov8ATfBFpHte2YvLmozeiKWdkMq9DTWbL+WWv7b/AHL8HR+0Y8Vd4xL6XkfFsSPFO1GjbR3kueetyyIauVLV0uG5eS9jMl9FJ8X8yYl4XvkXMvo9Cbyqv6bh1DvVqOtmPDUS1P0YpJeuZfE9+pcOZKwobWijQANwuWLFE4nezYJUqCVDoS0kslqK14VkFEEaemGSkq0vL3UFMyLyScmtAJJ5qqVpafQWlFiaBb1s9pi6iS+4sXm+S445HSur/QyDZksIUOjojqGPFpe9wHY0VIAyqcySc01kydAEAQBAEAQBAEAQBAEAQBAEAQBARektgwJ6XfLzDaseMRi1w5L2HJwPcagkIDl+3LHmLIm3QI/Ghm9jwLntye3cciMsNxWPUSFNh3kxY9qxUM3XrgeK+q3+68iThvDgCDUG8FQzTTuZ0uXMhmQqOB3p7SpeFYQBAEAQBAEAQBAEAQEFa86+I8S8AF73kMo28kuNAxtMSTd2KRpKf9cXlzNM6Q2zjSyXuif/AI8/TM6A1V6vmWZB24gDpuIBwr8dgXHgmHcDSpzI3AUkTTDPEAQBAEAQBAEAQBAEAQBAEAQBAEAQBAY3p5ohBtOWMGJxXjjQYgFSx+/nacC3MbiAQBzQYUez5h8pNN2S005hXBzTm12P7Kw6qn01pQ4mx2DbHZYupmvuPg+T2+uZOBRJ0JO8i7YhxgNuC4gjlNxqN4Bz5v2cmnilt6MxeZBWxKrIIevpI3esYcdWaTv15rb44xUlbE087LG8I6hNAwuNBiaNWZMpZEK0oncvHmaxL6TV0Op3PxXK49n29GYaRIVDuIc3sKtqjlxa4IvZmVB0rnr55a8r1zA0nP3f5v0TsC/dwLy6Wxf0v8vsPCc/d/m/ROwf7uA+Ln/S/wAvsfBpFEcaMhgnIXu7AvexQQ64oi3F0snP5Za9W+RVOzs8xm2+C6GwmgcYbwK3mgLrq0Bu5l5Lk0scWjDFe8r19DEmdJq6Jarl4Lm2eVl8PMOq+I4MHKodmv4RRVT+qkrurWZVl9vtOZfNmPq1jc7r92q7zyXkZM1oAoLgMFGN362bxDCoUoYcEQ9u2rsDYYeOcT5oPxWZS0+m9KLA1u3rZ7NC5El994vJc8sscjceprVv9DYJyab/AKp4+ra4fyWuG7KIQb8wDTMqWOfm1UAQBAEAQBAEAQBAEAQBAEAQBAEAQBAEAQGD60tAWWnAqyjZqEDwL94xMJ/4TkfJN+ZBA57suafBiOlpgFj2OLaOuLSDQsPw/wDij6unv78PnzNw6PWzo3Us56v0v/x5emROqNN2IG0ZaJLxWzMs4scw7VW4tPnDmOY+BWfJmQToHJmq9PVr27jR7fsZym6qQtW1Zb1uzy8MN7avNM4dpQKmjY7ABGh+57K+Sew3bidEteyo6Cb3dcDwf0e/3xNelx6SMndKQzixh6WjuUUpkawb9Su4+NkoQwhs9lvcjmxv9T9RcjytOfgy0F8aK4Q4bBVx9wG8k0AGZIVciRNqJily1e2G0leznTSnSCNa81tGrIDKiGzzWnM5F7qX9G4LpFFRyrMp9Fa4ni83yRds6gmWhP0VqhWLyXN7C+gQWsaGtFAMFjxxOJ3s6XTyJciWpctXJFjbNpiC2gveeSN3OVep5DmvXgRVs2tDQy9GHXG8Flvf0zfmbA1KautottGdbWvHlWOzzEdwPW32vNKmUklcjm0ccUcTiid7e03ivSkIAgCAIAgCAIAgCAIAgCAIAgCAIAgCAIAgCA1frj1cCeYZqWb/AKpjeM0fbNaMP6wMDmLjlQDS1hWoXfVRLni4VxNMjzhRVVT6L04cDfrAtnr4VTzn31g81zXH1JkhYRs7SauZBiJGs+YbMyp2aHpF+LHDNp/dDQrPulVklyJyvv8Ay9bzntt2RFRzOukruPg8vDL0yv6F0N0og2hLiNDucLosOtSx2YO8Zg5jcagc8tKzplDOcuLWtjzX5iiKgjUSvJmYjtY1z3uDWtBc5xNAABUkk4ABYMEEUcShhV7ewqbuOedYGl8S1ZgQYFRLQySwGo2iLjFePcMgd5K6LZVmwWbJ05nzvH/1X1zFNTTa6cpUv/hZv83FElKNhMDW+s7zvKTJkUyLSZ0uiopVJJUqWvPN5s87Tn2wWbRvJ5I3nuVUmS5sVyLNp2jLoZOnFrbwWb5ZsyDVFq/daEX6bONrLtdxGkXRXNOFM4bTcciRTIqbggUC0UcwqKiZUTHNmO9s6KAVRZPqAIAgCAIAgCAIAgCAIAgCAIAgCAIAgCAIAgCAIDSeurVxXbtGSbR4481DbnS8xmAYEYuAx5WNa+NX6mVQxOFqKF3NGubFtMRW0PLGPPzhQ9TTuW71gdIsW14a2Xox/wAxY796+uRIxGBwIIqDcQsdNp3omZkuGZC4I1ensImyLUj2VNCNB40M3OaTc9ubHbiMj+oWZPkSrRkOVMxzyeaObWrZkdnzr4dcDwf0e/3xzJ7WNrBdaOxLSgc2AdkvrcXuoDsu3NafUSK5BYFkWNDQJzp1zi13blu3v21ZmDBBMqZilSle2RtmSDYLKC8nlHee5ZE+c5sV7wOkWZZsuhlaEOuJ4vN8sj1nJpsNhc7AdpyAVEuW5kWijIrKuXSSnNmPUuLyR7audDYtsTRiRqtlYRHCuFRXMQWHecScga4kVm5UpS4dFHMK+umVk5zZnkslkdNyksyGxsOG0MYwBrGtFAA0UAA3UVwwj1QBAEAQBAEAQBAEAQBAEAQBAEAQBAEAQBAEAQBAEAQHPGt/V4ZGJ9Okm0gF1YjGi6E5xxAyhuJpTAE0wIApihUSuZdkT45ExTJbuaMasu0GxmVFzhyhuPcoWfJcqK7YdOsu0pddJ01qiWKyfJ7C4mYDXtLXCoKtwRuB6SMypppdRLcqYr0y0sqy2wQc3HPmyAV6fUOb4EdZVjy6BNp3xPbu2Lnm/IvY0UNaXONALyVYhhcTuRJzp0EmBzJjuS2ljoto/HtmcEJlWQWXxX0uYyuJyL3UoB8ASpqRIUqG7acztW1I66bpYQrBfXxf2OorEsiDKQGQIDAyGwUaPeScyTUk5kq+RRfIAgCAIAgCAIAgCAIAgCAIAgCAIAgCAIAgCAIAgCAIAgPOZgMiMcyI0OY4Fr2uAIIcKEEHEEIDmbWVoREsiZEaBV0rEJEMmp2SbzBeegVBOIG8FW5stTIdFmXRVsyknKbL9M1kW0lNtisDm+sbjuKhJkty4tFnUKKtlVclTZb+zyZ7ONLzhmqErzJiiUKveBDScpHtOaZKyragnHIAcqI85NHcMSApimp+rV7xOdW3bDrI+rl/y1xefI6d0O0XgWdLNl4AwviPIve8i97vgMgAFlEATiAIAgCAIAgCAIAgCAIAgCAIAgCAIAgCAIAgCAIAgCAIAgCAsrYsuDNQXwI7A+HEFHNPYRuINCCLwQCgOX9L9G49jTmw6r4ESphP89oOByD21FRzjIhWZ8lTYbtpJ2XaUdDO0lrheKz+62EbNTESbislpVrnuiEAAYuJyvwAxJN1xrcFj0tNod6PElbctxVC6mnfc2vPd4Lbm+PSOrfQeFZkvsCj476GPE3nzW57Db6b7znQZxq5lyAIAgCAIAgCAIAgCAIAgCAIAgCAIAgCAIAgCAIAgCAIAgCAIAgIbS3RqBaEs6Xji43scMWOAOy9vOKnpBIwKAxjVbq3ZZjXxIpbEmXlzdsVo1m1xWsqK1IAJPqyqQNgIAgCAIAgCAIAgCAIAgCAIAgCAIAgCAIAgCAIAgCAIAgCAIAgCAIAgCAIAgCAIAgCAIAgCAIAgCAIAgCA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7" name="AutoShape 23" descr="data:image/jpeg;base64,/9j/4AAQSkZJRgABAQAAAQABAAD/2wCEAAkGBxISEhUUEBQVFRUVFBIUFBQUFBUXFBQVFBUWFhYUFBYZHCggGBolHBQUITEhJSkrLi4uFx8zODMsOCgtLisBCgoKDg0OGxAQGywkHyQsLCwsLC4sLCwsLCwsLCwsLCwsLCwsLCwsLCwsLCwsLCwsLCwsLCwsLC8sLCwsLCwsLP/AABEIALcBEwMBEQACEQEDEQH/xAAcAAABBQEBAQAAAAAAAAAAAAAAAgMEBQcBBgj/xAA/EAABAwIDBQQIBQMDBAMAAAABAAIDBBEFIVEGEjFBYTJxkbEHEyJCUoGhwRRDYnLRI4KSosLwM7Lh8hZTY//EABsBAQADAQEBAQAAAAAAAAAAAAABAgMEBQYH/8QANREAAgIBAQYCCQUBAAIDAAAAAAECAxEEBRIhMUFRE2EUIjJCcZGhseFSgcHR8BUj8QZisv/aAAwDAQACEQMRAD8A3FACAEAIDhcBxQDbqlg5+GfkhKTfIjTYpG3U9wUOSXU1jp7JckVtVtQ1vZjce8gfys3dFHVXs22XVIparbqUdmBvzeT5BZy1SXJHfXsLe9qz6fkpa70i1g7EUI7w8/cLP0vyOpf/AB6HWbf7I87WekvFOTom/tiH+4lPSpdkT/w6V3+f4KWo9ImLHjVOH7Y4h5MT0iQ/5FC936shP23xM8auX5EDyCjx5dx/zKf0kaXajEHcauo+Urx5FPHl3LLZ1S91EV+LVTu1UTnvmkP3UeNLuX9Bq/Svkhs1s54yyHvkd/KjxZdy60da91fIQZpDxe//ACd/KjxZdy60kP0r5HC554ud4lR4su5b0WP6V8hyKeRvZe8dziPIqfGn3fzD0db5xXyRKixmrb2aicd00g+6eNPuyPQav0L5InQ7WYg3hVT/ADeT5qfHn3KPZ2nfuImR7b4oOFVJ8w0+YTx59yr2Xpn7n3J1P6RcVb+eHfuiiPk0KVqJlJbH0z5Ra/dllB6U8RHabA7vjcD9HKfSpdkZvYlD5N/T+izp/SzU+/TRHue4fYq3pT7GT2FDpN/L8lpT+lS/bpT/AGyg+bVZapdjCWwpLlNfItKX0kU7u3FK3/Fw81daiHmYS2NeuTT/AH/Ba022VI/3nD9zHfZXV0H1OeWzNTH3fqiyhxiB3Zkb88vNXUk+TOaenth7UX8iVHO13ZcD3EFWwzEcUAEAIAQAgBACAEBx7gBc5AZkoEsnn6vFg52XAcP5WMrOiPTq0bisy5kWStvzVHI6I04IctTfiqNnRGvBCmcqM6IogTRgqjR0wk0VlVTBZtHbXaylrKAFZs64yTKGsoLJkOBWPhsrZM3WJ3EyRuBuJkncO7ijJO4G6mRuhupkndO7qZG6daxMk7pJihQq0TYaRSVJTKNAOiiQgdZSKSCTHTBSUaJcUAUlGiwpowrIxkX1AFpE4bj1GH2XTB4PE1Eclyw6+K2PPFoAQAgBACAEAIDwG0+1jXuMUJ9hp9pw94jkOgXFdfl7qPptnbJcY+LYuL5Lt+SibivVYeIeo9Idkxpre04C/C5A81ZTbM5aeMeZwYsHC4cD1BB8lDkTGhPkJOIKN81WnG3VyjeLKgYkqrqu8aRqwNzts3edYDUpgsrIp7pQ1NbG7s3PW1h9VTgdSUiGY2HiPqoyTuvuOsjiHuN+Yv5qxnJDzZmDgGj5BWMmOCrb08AhTAGqb08AhKG3yMPIeAUGiI0kcZ91vhZVLojuhZyHgULDkJYOJI7wpKNMtaVrXdkg9x+ysZN45kxsSFcixGgyDmG2XHqgyRJMR3D/AFI3DqHAj5ZJkncb5NC2Y5FpIPk0/dTvIh1WeX+/Yn4bi8Uj9xm9cNLsxbIEDXqrJ5MJxceDPS0Uq0izhuiejoJ1vFnk3QLqGccCtlI86dZJY/l4HX/yrmHIWgBACAEAIDMfSXtvu3paZ2fCaQHh/wDm066n5Lh1Oox6kf3Pq9h7IUsai5cPdX8v+DOoK0rgPqngmsndYudk0cT5AdSrpMwnZFcFzKKueZ3G/wD6jkApzg4b5PhXDjJ/5t+RYUDhEzdb3k6nVQ22d1dcYLBJ/HFQXwg/GlBhEKqxotNmcdeQ7lZIwlNPgiFUYo9/bJd38EeWUhGEeRGNUdU3TR2pDkc7jwuT0RpLmc9ushWvWeB0RPPGwVHbFHm2bWqXLLFCldzcfkFXx/I5ZbWb5R+o4KI6u8FX0n4Gb2nZ+lCvwDv1KPSfgR/07eyOfgXau8FPpK8i62rYvdQk0rxzPzCsr12NY7XfWP1GzHINCrK2DOmG1qnzyhLpCO0D4K6w+TO2vWVz9mSE745ZdynBv4hNp8ZlZz3xo7P68QpyyjjF+RdYdjUMpDXf03fqzae53L5qywzKSlHjzLmejc2xIyPA8iOh5qXHBnC6M+RGfGCLEXGhVTVMpMRwVoY90W9vAXa3iL6LNqe8scupha9QpJwlw6rBXbJSEVOfEseDfuv9lqjWXHBoVLOrJmVkMlFTbUuoq6aKUkwOlLhzMZks64/T7WYWilhnFKjxIJrmabSV4cAWkEEAgg3BB4EFbKR5k6SfFWrRTwc06MlpS1AeOo4/ytcp8UcM4OLwx9CoIAQHgfSVtt+FaaenP9d49pw/Kab5/vPLTjouXUX7i3VzPe2Nsv0iXi2L1F9X/X/oxQkuNzck5krzT7bJY4bBdwByHFxPAAcSVaKyzG6e7HJN2gxVsm7DALNHDUnm9y0nJJeR5Ep+jxdtr4v/AGEVcbAMh469VjxfFndo6ZRjvz9qXPy7L/dRd1J2HboBqrl3WEjjw8VaKMbpYWCo3lfBy7wbyYJ3jtMA54BNh/zJJtxjlHFqbpQg3FZZ63CMEfLkwWbqvI1GrjX7T4nz+J2vMmeqpNkGDtm68qzaUn7JtGhdSzhwCBvuhcstZa+poqooktwyIcGDwWbvsfUtuRF/gY/gHgFXxZ9yd1HDh8XwDwU+NPuRuIbfhEJ9weCstTYupHhxIk+zcDvdsto661dSrpiyrqtjmnsOXTDab6ozen7FFX7JSN92/UcV6FW04vqXhbfVyl/JQVWFyM1+a9GvVQkdte0+lix8CC4FpzFiuhNPkelXfGxZi8llS7RzxjdDrt+F2bfDl8lbLHhQb3upfYZjUc2XYf8ACef7Tz7kJ4rmWDlBdEM0TPWiUCzxcXHO4tnqhOMk6OayZG6eY23pC6f1jM7xxFw7mgXHgolalLDPIWo8O51y5Z4EnYbaswEQzO/pE+y4/lk/7T9OK2jLHBnTbRvrejz+5pra1abxxOnJKpMWLHA/TVXjZhmF2jVkcdT11LUNkaHNNwf+WXVzPCnBwk4y5jqFTyu3u1goYrR2M8gPq2/CP/scNBpzKxutVcfPoensvZ0tZZx4RXN/x8WYRPvyPc+Rxc5xLnOPEk5kleU228s++hCNcVGKwkLji5BQiZPHEKyq3RuMzuc7e+eXyC0XI4b7o1rxJ/sTafCzFTmaTi8hjepOZt0AuuB6hW3quPJcWeJpHLW6tSl7MeOPsQ12H1AIDqAbqYt5pA48R3hTF4ZldHejwKctK1OLAprLqMl1HI6KdRvE+Eiyw/E6iEWile0aXuPArnt01NvGcUzN6St80WcO11cPzQ790bPsAuaWy9K/dx+7KvQ1voS49uKscWxO/tI8isXsbTvk38zN6CHmSGekCYdqBh7nOH2KzexK+k38ij0C7kmL0hj36cj9sgP0LQspbDfuz+n5KPQvo/oTYdvqY9pkrf7QfIrCWxb1yaZm9FYuWCfT7X0T/wA3d/e1zfqRZc89l6qPu5+GGZvTWroWlNXxSf8ATkY79rgVyTpsh7UWv2MZQlHmiSsipxARqmgjkHtNC1hdOHJlXFM87ieyDXXMfgV6NG0pR9oy8JxeYPDPHYns7JFyNvovao18JnXVr5w4WrPmUclOWnRd6kmso9aq2FizB5LjCsdc32ZrubwDveb36hTk0Uex6FsocLtNweBCgukc31BbA/SgPnjDswY7eDnBebtNtQUkfP62GNR8UUG12zLoHGSIXYcyBy6hNBr1atyfM2017re7Ll0JGym0JsIZDwyjcf8AsP28F62eh6DrTeUepFcm8PBLrZnaH1Um68+w+wP6Tyct6bsPdfI8vaWzvEhvwXrL6o0QHRdp8uYDtfTVLaqT8XnITfez3XN931f6bcuS8nUb3iPe/wAj9E2U6JaaKo5Ln3z1z5/wUxasD0cHCxTkhxyRHxmJ7ZWjfa0jfYeO7fOx+6tKKsg45wzxNp6SU4nqNqMZiqWwCmP9Nse8Rza92Ra4cnAD6rytnaWyh2O32m8fFLr8GNjU7sJSffBQWXpns4CykgLIDqAZnpmu6HUfdSmZyrTGY6MjQqclVW0OCE6KCd0WIuiEnRGgwOCNCcB6sIMCTGEyRuoQ6IJkh1oQ6BTkq60NmDT6KclHWTqTF6qL/pzPA0JLh4OuuezSUWe1Bfb7GE9NCXNF7Q7c1DcpmMkGrbsd/C8+3YtUvYbX1RzT0MX7Lwekw/a+mkycTEdJLAf5DJeZdsrUV8Ut5eX9HLPSWR8/gXzHgi7SCDwINwfmvNaaeGc2MCZoWuFnAFTGTjxRDWTzOM7KMfcx5HRenptoyg8SM1GUHvQeGeHxHB3xGzmle/Tq4WI9GnaMcYt4Pv0K4xScrjoDwW/iRNv+jR+r6Cg2b4nf5FPEiP8ApULr9C/2XLxMzecXd5Jt0C87Xy3q2eTfqvSLVJLCR7/GJ4mQudOQGgfMnkAOZXz2mhZOxRr5m6rdj3UZhQ0TXvMpbus3yWt63uB/K+zgmopN5Pcpq3IKHNl5+IU5Nt06J1JGDTMDhxIQRgGMDdyEl98C+QdlpZelX4m6s4PjdXLRO+TSlz6Yx54LfajZ6Kti3H5PFzHJbNh+41CtbUrI4ZzaHXWaO3fhy6ro0YrimES08jopW2c3wI5ObqCvInXKDwz9C0urq1NasrfD7PsyGYSqHRwOeqKkhpNYYxDSBgIaMiSfFS5N8yldUa1iIsxqC+BBYpK4ObqEYOWQgUGqSMigzVCMnckIObyA6HlSMChIdUIwju93eAUE4OEDQIScMYQCDD1QCDGQpIOAhCjHGx35KSjF/hLqSrJmHVE0BvE8gc28WnvbwWF+lqvWJr9+vzMLKoT9pHscI2kbJZso9W/X3D8+XzXz+r2TZV61frL6r+zzrtJKPGPFF8vIOQiVtCyUWeAta7pVvKZEoqXMonbIR34rvW0pmPo6Of8AxCPUp/0pj0dEmPDqejYZXmwbzP0AHMrN3XamSrj1NqqOOFzPI4jUy1snrJLshZ2W6fy8/RfR6PRx00MderPborjXwXGTEufoLAZADgBouls7oxwhO+hbBpGwOyNt2pqW58Yozy0e4a6Bd2nox60j5Xa+1N7NFL4dX/C/k0Jdh82CAp9pcAjq47Oye2+4/mDodW9FnbUrFhnboddZpLN6PLqu5ktfh74XmOVu65vgdCDzC8ucHF4Z91p9TC+tWVvg/wDcSMWKuDfeEGIKMFt4adEFBbI2YwgyNuiCkjIgsCFcjbn6IMDTihJwuQCd9CDnrFIOiRAHrgoGTvrwhIoTBALEgQkUHIDtghDWR2Hd55eSsmYyg1yLSGkCtgwch8UrdFJXiBpxogyWmFYoY7Mfmzkebf8AwvH1+zI25nXwl9/yct+mU/Wjz+56NrgRcZgr5hpxeGebjHAEBHrqtkLHSSODWtFyT5DU9FpVVKyShBZbLRi5PCPCsrTXz70p3IIzcDkBqdXnRfX6HRQ08fPq/wCDv8J1QxHjJ/75DmNYg15DYm7rG5NH3OpXXOWeR2aTTutZk8tlVdUOw0DYDY/f3ampb7PGKM+9o9w00C7NPRn1pHze2Nq7uaKXx6v+F/Jpq7j5UEAIAQFNtLgDKtlsmyN7D9P0u1asralYsM7tDrp6SeVxT5rv+TKqyjfE8skbuuabEHzGoXmyg4vDPt6L4XQU4PKZGc1VNkxt4UF0xlwUFsjTghGSPKUJGHIMjLnIRkadIpwRvDbpEwV3hp1TopwRvCTOmBvB65ME7wCYKMDeQsThCd5C2zqC2R1syEpjrZULDzZdUIJ1FWlh1bzH3GhUp4MrK1Lj1PSMhuwPGbTwP2PVa44ZOHxFvbr5jZUF0MvKgukWOCYlun1bj7J7J0OncvE2rolJeNDmuf8AZw6yjh4i/cvK2rZEx0kjg1rRck/bqvn665WSUIrLZ56TfBGZ4ricmIS/BCzMA8Gj43auPIL67RaKOmj/APZ83/CPU09Kgs82xb3ANDGZMHAcyfidqV1t5PRrr3eL5jN1U1Pc7A7HmcioqRaIG7GH8wjmR8HmuvT0b3rS5Hz219q+EnTU/W6vt5fH7fE1UC3BegfIHUAIAQAgBAUe1GzzapmVmytHsO1/S7p5LK2pWLzO/Qa+elnlcYvmv91MmrYXxPcyQFrmmxBXmSi4vDPuKLoXQU4PKZEc9VNxpz0BHnqN0XNz3IQ3ghsrGu4KHhczlv11VLxN4/Zg94Ub0TH/AKmmfv8A0f8ARFkeeQKtvR7j/o6d++iPI53wlTmPcj06l8pIjvLtD4FW4dx6XW+Ul8xlzjofBWSRHpEe4j1qndI8c565TukeOHrk3R4531yjdJ8cW2ZRumkbx1kyq4m0bh+OoVWjeNiJMcyqapkiOVCT0WCY0Wj1buy76O5H7LSMuhw36ZOXiLmiW+VRkuojD5UyW3Rh8qh8eBO7ngyrxaunrHhjzuxx8vd/e7U6Bc+l0dWny4831/g8+rTbksLiPNDWtDGZNHiT8R6robyelXXu/EbJVTU9lsHseakiecWgB9lp/NI/2j6rq09G960uR4W19q+AnTU/X6v9P5+xrjGgAACwGQA4ADkF6J8Y3nizqAEAIAQAgBACA8/tZsyysZcWbK0ew/X9LunksralYvM9DZ+0J6SeVxi+a/3Ux+vpnxPdHK0tc02IPmNR1Xlyi4vDPuaboXQU4PKZDcVBqIKDBAqcPJO9FxHu/wAajorrEuDODV6eMotS5F5s/hkVUCA7claPajPG3xN1avH1ltumeWsx6P8Ahnztmj3X5Fq7Yo8nLjW1V2MvRhp2xb+TlZbUj2I9HY07Y2XUK62nWR6Oxp2yM6utpVEejyGH7LT/AA3V1tCruR4MiPJszNzjHgtFr6/1DcsRGk2dfzi+i1Wtj+onNq6siyYDrEfldaLWdpEq25dSO/BgPdcPFarVPui61dyGHYXo4jvCutR5GsdoTXNDTqJ44Wd5qytizsq2nH3uAhshGRBHerYT4o9anVRmuDJMUypg7FMnU8qgtnJeunvY6gH6ZqzKQXDA06ZQWwNOlQYG3SoBsyITk9lsJseaoiacEQA5DMGU9P09ea6aKN71pcjxNq7WVC8Kp+v/APn8/Y1+OMNADQAALADIADkF6J8a228sUhAIAQAgBACAEAIAQHn9rNmI6xnJsrR7Elv9LtW+SytqVi8z0NBtCeknlcYvmv8AdTGsRopIJHRytLXt4g/Qg8x1XmSi4vDPuaL4XQVlbymRSqmx2N5abjkhWUcrB2ukLnNkh/pzNzBblc/z04FXko2RcJrKZ5lmk3U8cUejwnb2LctVhzJBkS1hLXdRbMdy+d1OxLVP/wAPGPm8NHmyqknwLBu29CfzSO+OQf7VyvZGrXu/Vf2R4cuxIp9rKJ5DWzNuchcOHmFlLZuqisuDHhT7F2uEzBAcspBwsGgTLAl0DTxaPBTvS7kYQy+giPFg8FdXTXJkbiIk2AQO9wLWOstj1KuqLKev2Nac4zbouyracl7RlLTroeRxjBHx5SNy5Fevp9XGfGLMoudMsxPOhha4g8l6Sakso+m0t/iVqRNgKho7IyLgP9lvcFVm0OQhz0LDTnoUbGzIpKtntdgdinVZE1QCKcG7W8DMQeH7OvNdNFG960uR4u09q+AnXU/X79vz9jY4ow0BrQA0AAACwAHAAL0D5Btt5YtCAQAgBACAEAIAQAgBACAodrNmY62Oxs2VoPq5LcD8LtWrK2pWI79Br7NJPK4xfNd/yYxieHyU8jopm7rmn5EciDzBXlzi4PDPutPqK74Kyt5T/wBgiKpuIcFJRoakedVbLMnCPYjSFTllXGPYXQThjs7brsj06oU4ZNB2axnhDKc/y3n3h8J66ar5vaeg3W7q1w6rt5nn6vSOPrx5dT0y8Q88EAIAQAgBACAhYpRNljIcOWS2otdc00VnFSRjuKRbszm6WC+000t6tM7dmpqp/E5CzgFqz1Y8Syc5UOtLCGnvQq2NOepM2z3Po+2GNURPVAiAZsYcjN1OjPPuXVTRvetLkeHtPang5qqfrdX2/P2NkjYGgBoAAFgBkAByC7z5RvLyxSEAgBACAEAIAQAgBACAEAIAQFJtTs3FWx2d7L29iQcWnQ6t6LO2pWLDO3Q66zST3o8uq7/kxfF8LlppDHM2zhwPuuHxNPMLy51uDwz7vTaqvU1+JW+H1XxID1U2ZHkKkzZFkKkzbI5crGTZZ4bXgj1ch/a7ToSolHJpXalwlyPa4LtNu2jqj0bLy7pNO9fO63Zby50r9v6/o5NXs/36vl/R6xrgRcG4OYI4HuXhtY4M8nB1QQCAEAIAQEfEKpsUbnvIDWgkkrSquVk1GK4snDfBGZ4Zgs9X62oawBvtPL5DusAaOANszYL7ymhxrUVySO5XVaZRrk+L6LnxIG+XWJ42sqNns1V44sS5ygvIZc5SZNmhej7YEzbtRWNIiyMcRyMnMOeOTOnNdlNGfWkfPbT2ruZqpfHq+3w8zX2tAFgLAZADgAu0+XOoAQAgBACAEAIAQAgBACAEAIAQAgKraLAYqyPclGYvuPHaYdR/CpZWprDOrSayzS2b8H8V0Zie0WCS0cpjmHVjx2Xt1H8cl5llbg8M+50etr1Ve/D911RSSlURvIhTOVkYyZGc5WMWxBKko2WdHiVhuyZt5H3h/IUOKZpXfKHDmuxf4Vi00AvA8Pj5sNy0fLiwrz9VoKruMlx7ovZVRqPJ/X8npqHbKF2UzXRHu3meIz8QvEu2RdHjD1l8mcFmz7Y+zxLqnxSB/YlYf7guCenth7UX8jjlVOPNMfNSwcXt/wAgs9yXZld19iLPjNMztTRj+4HyWsdJfLlB/IuqbJcosrptrYMxFeQj+xnzc+2XdddtOx9RP2sRXmzZaOz3lj6/YkQYGKpjanEp2NpwbshYSIz+55sX/IL6bQ7Mp00d5vL7nJbqJVzdVEG59+vy6fuQtvNpIjCKajs2KwDt0btwPdA5N81133JrdjyOrZOzpxtd1/GXT+zPS5ch9Ixt7lKMpGmej30f33amublk6KF3PR8g8m+K7qKPekfL7T2rzqpfxf8AC/s1UBdh82dQAgBACAEAIAQAgBACAEAIAQAgBACAEBX43g8VXEYpm3B4H3mu5OaeRVZwU1hm+n1Nmnmp1vD+/kzDdrtmpqGTdk9pjr+rkA9lw0Ojui82ypwfkfaaPX16qGY8Gua/3Q8rMqm7IryrIxbE3UlGda5CuR+GYtN2kg6g2KFk88ybHijveAd1tY+IVGkdEJyXJizXRnizyKrg3V0uok1cXwfQKOPcurBP48Dgz6qC2+LgxV7TdoaCOBLQ63UB2V/kpTwVlFTWGLq8QlmdvTPc93IuN7dAOAHcolJvmTVVCtbsEkhovUGqOg3tbMnIAcSdEIk8LJq/o+9H/q92prW3fk6OI8GaOeObunLvXoUafHrSPkNqbX8TNVL4dX3+Hl9zS11nzwIAQAgBACAEAIAQAgBACAEAIAQAgBACAEAICJiuGxVMTop2hzHcQeR5EHkRqolFSWGaVWzqmpweGjA9uNjpaB983wOPsS2/0yW4O81wWUuHwPrdHtCGpjh8JdV/R494WZ1SGyVJRnN5SVwPCN5AIabHgQMlXJpGOeQm5GqgupI7vqMGm8dBUFkxQKgumLaVDNIseaVU2Q/DE5xDWAucSAGgXJJ5AIlngiJSUU5N4SNk9H+wIp7T1YDpuLGcWxD7v68l6NGn3PWlzPjtq7Xd/wD4quEOr6v8GgLqPBBACAEAIAQAgBACAEAIAQAgBACAEAIAQAgBACAEAxW0kczHRytD2OFnNcLghQ1ngy0ZODUovDRg/pD2BkoSZYLvpiePF0Vz2X6jR3j147Kd3iuR9Lotoq9bs+Evv+TwJKxPQEXUlclhg9eY3WObHH2hp+odUaTEbJQeUe3hpWRbrpGNkhkzDgMx1H3C8/WaaxrNbw/oyk669TmdfCXVD20DMOp4g/cD3PF42NObup0HVeTpXrbrNzOEub7HJGqTeMv5s8F73rJPZvm2NuVxy7m+a+kjFRjjmdlUZeynwGS6571VnfFjjFRm8CbQUr5XtjiaXvcbNaOJKhJt4ReyyNcXObwl1Ny2E2HZRNEk1n1BGZ4tjv7rOupXpU0KHF8z4rae1Zap7kOEO3fzf9Hs10HkAgBACAEAIAQAgBACAEAIAQAgBACAEAIAQAgBACAEAIBMsYcC1wBBBBBFwQeIIQJ4MR9JHo1dBvVFC0uh4viFy6Lq3Vnl3cOWynHGJ7+i2jv+pbz6Pv8AHzMuKwPUYneU4M3IucM2kkjbuO9qMnNv3boVLWVhmcXuy348zmI1cW/vxnfJA3biwZlzB4u+iqo7p0Tu8R5xgrjIXEkm5PEqrNYMcYVRnRBlpgeETVUrYqdhc4+DRzc48gNVEYOTwi9uoroh4ljwv9yN92L2NhoGXyfM4e3KR/pZo3zXo1UqteZ8btDaNmrlx4RXJf35np1secCAEAIAQAgBACAEAIAQAgBACAEAIAQAgBACAEAIAQAgBACACgMh9Jfox3t6pw9tjm6WBvA6uiA56t8NFhZVnij1tJr2vUs/Z/2YtICDY5HmFgem2JUlOotpVTWLHmKjOqB6LZLZievl9XCMhbfkPYjGp1Og5pGtzeEL9XXpob0+fRdz6E2W2ZgoIvVwjM235DbfedSdNByXfCtQWEfJ6rV2ame9N/BdEXSucwIAQAgBACAEAIAQAgBACAEAIAQAgBACAEAIAQAgBACAEAIAQAgBAZh6TfRo2qDqmiaGz5l8YybNqRyD/NZTrzxXM7tLq3D1Z8vsYPNE5ji14LXNJBBFiCOII5Fc56+c8UJaUZaLPZ7A7Dz4i++ccDT7cpGnusHN30CmNTkVv1saF3fY+h8FweGkibDTsDGN8SebnHmV1xiorCPnrbZ2y3pvLJ6kzBACAEAIAQAgBACAEAIAQAgBACAEAIAQAgBACAEAIAQAgBACAEAIAQAgM/8AST6Oo69pmp7MqQOPBs1uT9Dlk7x6UnBSOvTap1PD5Ge7AejGWqkL6v8ApwxvLXNa4F73Ntdg3Sd0anw1WMam3xO/Ua2MI4hxbN7oqSOFjY4mhjGANa1osAAulcDxpScnlj6EAgBACAEAIAQAgBACAEAIAQAgBAC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9" name="AutoShape 25" descr="data:image/jpeg;base64,/9j/4AAQSkZJRgABAQAAAQABAAD/2wCEAAkGBxISEhUUEBQVFRUVFBIUFBQUFBUXFBQVFBUWFhYUFBYZHCggGBolHBQUITEhJSkrLi4uFx8zODMsOCgtLisBCgoKDg0OGxAQGywkHyQsLCwsLC4sLCwsLCwsLCwsLCwsLCwsLCwsLCwsLCwsLCwsLCwsLCwsLC8sLCwsLCwsLP/AABEIALcBEwMBEQACEQEDEQH/xAAcAAABBQEBAQAAAAAAAAAAAAAAAgMEBQcBBgj/xAA/EAABAwIDBQQIBQMDBAMAAAABAAIDBBEFIVEGEjFBYTJxkbEHEyJCUoGhwRRDYnLRI4KSosLwM7Lh8hZTY//EABsBAQADAQEBAQAAAAAAAAAAAAABAgMEBQYH/8QANREAAgIBAQYCCQUBAAIDAAAAAAECAxEEBRIhMUFRE2EUIjJCcZGhseFSgcHR8BUj8QZisv/aAAwDAQACEQMRAD8A3FACAEAIDhcBxQDbqlg5+GfkhKTfIjTYpG3U9wUOSXU1jp7JckVtVtQ1vZjce8gfys3dFHVXs22XVIparbqUdmBvzeT5BZy1SXJHfXsLe9qz6fkpa70i1g7EUI7w8/cLP0vyOpf/AB6HWbf7I87WekvFOTom/tiH+4lPSpdkT/w6V3+f4KWo9ImLHjVOH7Y4h5MT0iQ/5FC936shP23xM8auX5EDyCjx5dx/zKf0kaXajEHcauo+Urx5FPHl3LLZ1S91EV+LVTu1UTnvmkP3UeNLuX9Bq/Svkhs1s54yyHvkd/KjxZdy60da91fIQZpDxe//ACd/KjxZdy60kP0r5HC554ud4lR4su5b0WP6V8hyKeRvZe8dziPIqfGn3fzD0db5xXyRKixmrb2aicd00g+6eNPuyPQav0L5InQ7WYg3hVT/ADeT5qfHn3KPZ2nfuImR7b4oOFVJ8w0+YTx59yr2Xpn7n3J1P6RcVb+eHfuiiPk0KVqJlJbH0z5Ra/dllB6U8RHabA7vjcD9HKfSpdkZvYlD5N/T+izp/SzU+/TRHue4fYq3pT7GT2FDpN/L8lpT+lS/bpT/AGyg+bVZapdjCWwpLlNfItKX0kU7u3FK3/Fw81daiHmYS2NeuTT/AH/Ba022VI/3nD9zHfZXV0H1OeWzNTH3fqiyhxiB3Zkb88vNXUk+TOaenth7UX8iVHO13ZcD3EFWwzEcUAEAIAQAgBACAEBx7gBc5AZkoEsnn6vFg52XAcP5WMrOiPTq0bisy5kWStvzVHI6I04IctTfiqNnRGvBCmcqM6IogTRgqjR0wk0VlVTBZtHbXaylrKAFZs64yTKGsoLJkOBWPhsrZM3WJ3EyRuBuJkncO7ijJO4G6mRuhupkndO7qZG6daxMk7pJihQq0TYaRSVJTKNAOiiQgdZSKSCTHTBSUaJcUAUlGiwpowrIxkX1AFpE4bj1GH2XTB4PE1Eclyw6+K2PPFoAQAgBACAEAIDwG0+1jXuMUJ9hp9pw94jkOgXFdfl7qPptnbJcY+LYuL5Lt+SibivVYeIeo9Idkxpre04C/C5A81ZTbM5aeMeZwYsHC4cD1BB8lDkTGhPkJOIKN81WnG3VyjeLKgYkqrqu8aRqwNzts3edYDUpgsrIp7pQ1NbG7s3PW1h9VTgdSUiGY2HiPqoyTuvuOsjiHuN+Yv5qxnJDzZmDgGj5BWMmOCrb08AhTAGqb08AhKG3yMPIeAUGiI0kcZ91vhZVLojuhZyHgULDkJYOJI7wpKNMtaVrXdkg9x+ysZN45kxsSFcixGgyDmG2XHqgyRJMR3D/AFI3DqHAj5ZJkncb5NC2Y5FpIPk0/dTvIh1WeX+/Yn4bi8Uj9xm9cNLsxbIEDXqrJ5MJxceDPS0Uq0izhuiejoJ1vFnk3QLqGccCtlI86dZJY/l4HX/yrmHIWgBACAEAIDMfSXtvu3paZ2fCaQHh/wDm066n5Lh1Oox6kf3Pq9h7IUsai5cPdX8v+DOoK0rgPqngmsndYudk0cT5AdSrpMwnZFcFzKKueZ3G/wD6jkApzg4b5PhXDjJ/5t+RYUDhEzdb3k6nVQ22d1dcYLBJ/HFQXwg/GlBhEKqxotNmcdeQ7lZIwlNPgiFUYo9/bJd38EeWUhGEeRGNUdU3TR2pDkc7jwuT0RpLmc9ushWvWeB0RPPGwVHbFHm2bWqXLLFCldzcfkFXx/I5ZbWb5R+o4KI6u8FX0n4Gb2nZ+lCvwDv1KPSfgR/07eyOfgXau8FPpK8i62rYvdQk0rxzPzCsr12NY7XfWP1GzHINCrK2DOmG1qnzyhLpCO0D4K6w+TO2vWVz9mSE745ZdynBv4hNp8ZlZz3xo7P68QpyyjjF+RdYdjUMpDXf03fqzae53L5qywzKSlHjzLmejc2xIyPA8iOh5qXHBnC6M+RGfGCLEXGhVTVMpMRwVoY90W9vAXa3iL6LNqe8scupha9QpJwlw6rBXbJSEVOfEseDfuv9lqjWXHBoVLOrJmVkMlFTbUuoq6aKUkwOlLhzMZks64/T7WYWilhnFKjxIJrmabSV4cAWkEEAgg3BB4EFbKR5k6SfFWrRTwc06MlpS1AeOo4/ytcp8UcM4OLwx9CoIAQHgfSVtt+FaaenP9d49pw/Kab5/vPLTjouXUX7i3VzPe2Nsv0iXi2L1F9X/X/oxQkuNzck5krzT7bJY4bBdwByHFxPAAcSVaKyzG6e7HJN2gxVsm7DALNHDUnm9y0nJJeR5Ep+jxdtr4v/AGEVcbAMh469VjxfFndo6ZRjvz9qXPy7L/dRd1J2HboBqrl3WEjjw8VaKMbpYWCo3lfBy7wbyYJ3jtMA54BNh/zJJtxjlHFqbpQg3FZZ63CMEfLkwWbqvI1GrjX7T4nz+J2vMmeqpNkGDtm68qzaUn7JtGhdSzhwCBvuhcstZa+poqooktwyIcGDwWbvsfUtuRF/gY/gHgFXxZ9yd1HDh8XwDwU+NPuRuIbfhEJ9weCstTYupHhxIk+zcDvdsto661dSrpiyrqtjmnsOXTDab6ozen7FFX7JSN92/UcV6FW04vqXhbfVyl/JQVWFyM1+a9GvVQkdte0+lix8CC4FpzFiuhNPkelXfGxZi8llS7RzxjdDrt+F2bfDl8lbLHhQb3upfYZjUc2XYf8ACef7Tz7kJ4rmWDlBdEM0TPWiUCzxcXHO4tnqhOMk6OayZG6eY23pC6f1jM7xxFw7mgXHgolalLDPIWo8O51y5Z4EnYbaswEQzO/pE+y4/lk/7T9OK2jLHBnTbRvrejz+5pra1abxxOnJKpMWLHA/TVXjZhmF2jVkcdT11LUNkaHNNwf+WXVzPCnBwk4y5jqFTyu3u1goYrR2M8gPq2/CP/scNBpzKxutVcfPoensvZ0tZZx4RXN/x8WYRPvyPc+Rxc5xLnOPEk5kleU228s++hCNcVGKwkLji5BQiZPHEKyq3RuMzuc7e+eXyC0XI4b7o1rxJ/sTafCzFTmaTi8hjepOZt0AuuB6hW3quPJcWeJpHLW6tSl7MeOPsQ12H1AIDqAbqYt5pA48R3hTF4ZldHejwKctK1OLAprLqMl1HI6KdRvE+Eiyw/E6iEWile0aXuPArnt01NvGcUzN6St80WcO11cPzQ790bPsAuaWy9K/dx+7KvQ1voS49uKscWxO/tI8isXsbTvk38zN6CHmSGekCYdqBh7nOH2KzexK+k38ij0C7kmL0hj36cj9sgP0LQspbDfuz+n5KPQvo/oTYdvqY9pkrf7QfIrCWxb1yaZm9FYuWCfT7X0T/wA3d/e1zfqRZc89l6qPu5+GGZvTWroWlNXxSf8ATkY79rgVyTpsh7UWv2MZQlHmiSsipxARqmgjkHtNC1hdOHJlXFM87ieyDXXMfgV6NG0pR9oy8JxeYPDPHYns7JFyNvovao18JnXVr5w4WrPmUclOWnRd6kmso9aq2FizB5LjCsdc32ZrubwDveb36hTk0Uex6FsocLtNweBCgukc31BbA/SgPnjDswY7eDnBebtNtQUkfP62GNR8UUG12zLoHGSIXYcyBy6hNBr1atyfM2017re7Ll0JGym0JsIZDwyjcf8AsP28F62eh6DrTeUepFcm8PBLrZnaH1Um68+w+wP6Tyct6bsPdfI8vaWzvEhvwXrL6o0QHRdp8uYDtfTVLaqT8XnITfez3XN931f6bcuS8nUb3iPe/wAj9E2U6JaaKo5Ln3z1z5/wUxasD0cHCxTkhxyRHxmJ7ZWjfa0jfYeO7fOx+6tKKsg45wzxNp6SU4nqNqMZiqWwCmP9Nse8Rza92Ra4cnAD6rytnaWyh2O32m8fFLr8GNjU7sJSffBQWXpns4CykgLIDqAZnpmu6HUfdSmZyrTGY6MjQqclVW0OCE6KCd0WIuiEnRGgwOCNCcB6sIMCTGEyRuoQ6IJkh1oQ6BTkq60NmDT6KclHWTqTF6qL/pzPA0JLh4OuuezSUWe1Bfb7GE9NCXNF7Q7c1DcpmMkGrbsd/C8+3YtUvYbX1RzT0MX7Lwekw/a+mkycTEdJLAf5DJeZdsrUV8Ut5eX9HLPSWR8/gXzHgi7SCDwINwfmvNaaeGc2MCZoWuFnAFTGTjxRDWTzOM7KMfcx5HRenptoyg8SM1GUHvQeGeHxHB3xGzmle/Tq4WI9GnaMcYt4Pv0K4xScrjoDwW/iRNv+jR+r6Cg2b4nf5FPEiP8ApULr9C/2XLxMzecXd5Jt0C87Xy3q2eTfqvSLVJLCR7/GJ4mQudOQGgfMnkAOZXz2mhZOxRr5m6rdj3UZhQ0TXvMpbus3yWt63uB/K+zgmopN5Pcpq3IKHNl5+IU5Nt06J1JGDTMDhxIQRgGMDdyEl98C+QdlpZelX4m6s4PjdXLRO+TSlz6Yx54LfajZ6Kti3H5PFzHJbNh+41CtbUrI4ZzaHXWaO3fhy6ro0YrimES08jopW2c3wI5ObqCvInXKDwz9C0urq1NasrfD7PsyGYSqHRwOeqKkhpNYYxDSBgIaMiSfFS5N8yldUa1iIsxqC+BBYpK4ObqEYOWQgUGqSMigzVCMnckIObyA6HlSMChIdUIwju93eAUE4OEDQIScMYQCDD1QCDGQpIOAhCjHGx35KSjF/hLqSrJmHVE0BvE8gc28WnvbwWF+lqvWJr9+vzMLKoT9pHscI2kbJZso9W/X3D8+XzXz+r2TZV61frL6r+zzrtJKPGPFF8vIOQiVtCyUWeAta7pVvKZEoqXMonbIR34rvW0pmPo6Of8AxCPUp/0pj0dEmPDqejYZXmwbzP0AHMrN3XamSrj1NqqOOFzPI4jUy1snrJLshZ2W6fy8/RfR6PRx00MderPborjXwXGTEufoLAZADgBouls7oxwhO+hbBpGwOyNt2pqW58Yozy0e4a6Bd2nox60j5Xa+1N7NFL4dX/C/k0Jdh82CAp9pcAjq47Oye2+4/mDodW9FnbUrFhnboddZpLN6PLqu5ktfh74XmOVu65vgdCDzC8ucHF4Z91p9TC+tWVvg/wDcSMWKuDfeEGIKMFt4adEFBbI2YwgyNuiCkjIgsCFcjbn6IMDTihJwuQCd9CDnrFIOiRAHrgoGTvrwhIoTBALEgQkUHIDtghDWR2Hd55eSsmYyg1yLSGkCtgwch8UrdFJXiBpxogyWmFYoY7Mfmzkebf8AwvH1+zI25nXwl9/yct+mU/Wjz+56NrgRcZgr5hpxeGebjHAEBHrqtkLHSSODWtFyT5DU9FpVVKyShBZbLRi5PCPCsrTXz70p3IIzcDkBqdXnRfX6HRQ08fPq/wCDv8J1QxHjJ/75DmNYg15DYm7rG5NH3OpXXOWeR2aTTutZk8tlVdUOw0DYDY/f3ampb7PGKM+9o9w00C7NPRn1pHze2Nq7uaKXx6v+F/Jpq7j5UEAIAQFNtLgDKtlsmyN7D9P0u1asralYsM7tDrp6SeVxT5rv+TKqyjfE8skbuuabEHzGoXmyg4vDPt6L4XQU4PKZGc1VNkxt4UF0xlwUFsjTghGSPKUJGHIMjLnIRkadIpwRvDbpEwV3hp1TopwRvCTOmBvB65ME7wCYKMDeQsThCd5C2zqC2R1syEpjrZULDzZdUIJ1FWlh1bzH3GhUp4MrK1Lj1PSMhuwPGbTwP2PVa44ZOHxFvbr5jZUF0MvKgukWOCYlun1bj7J7J0OncvE2rolJeNDmuf8AZw6yjh4i/cvK2rZEx0kjg1rRck/bqvn665WSUIrLZ56TfBGZ4ricmIS/BCzMA8Gj43auPIL67RaKOmj/APZ83/CPU09Kgs82xb3ANDGZMHAcyfidqV1t5PRrr3eL5jN1U1Pc7A7HmcioqRaIG7GH8wjmR8HmuvT0b3rS5Hz219q+EnTU/W6vt5fH7fE1UC3BegfIHUAIAQAgBAUe1GzzapmVmytHsO1/S7p5LK2pWLzO/Qa+elnlcYvmv91MmrYXxPcyQFrmmxBXmSi4vDPuKLoXQU4PKZEc9VNxpz0BHnqN0XNz3IQ3ghsrGu4KHhczlv11VLxN4/Zg94Ub0TH/AKmmfv8A0f8ARFkeeQKtvR7j/o6d++iPI53wlTmPcj06l8pIjvLtD4FW4dx6XW+Ul8xlzjofBWSRHpEe4j1qndI8c565TukeOHrk3R4531yjdJ8cW2ZRumkbx1kyq4m0bh+OoVWjeNiJMcyqapkiOVCT0WCY0Wj1buy76O5H7LSMuhw36ZOXiLmiW+VRkuojD5UyW3Rh8qh8eBO7ngyrxaunrHhjzuxx8vd/e7U6Bc+l0dWny4831/g8+rTbksLiPNDWtDGZNHiT8R6robyelXXu/EbJVTU9lsHseakiecWgB9lp/NI/2j6rq09G960uR4W19q+AnTU/X6v9P5+xrjGgAACwGQA4ADkF6J8Y3nizqAEAIAQAgBACA8/tZsyysZcWbK0ew/X9LunksralYvM9DZ+0J6SeVxi+a/3Ux+vpnxPdHK0tc02IPmNR1Xlyi4vDPuaboXQU4PKZDcVBqIKDBAqcPJO9FxHu/wAajorrEuDODV6eMotS5F5s/hkVUCA7claPajPG3xN1avH1ltumeWsx6P8Ahnztmj3X5Fq7Yo8nLjW1V2MvRhp2xb+TlZbUj2I9HY07Y2XUK62nWR6Oxp2yM6utpVEejyGH7LT/AA3V1tCruR4MiPJszNzjHgtFr6/1DcsRGk2dfzi+i1Wtj+onNq6siyYDrEfldaLWdpEq25dSO/BgPdcPFarVPui61dyGHYXo4jvCutR5GsdoTXNDTqJ44Wd5qytizsq2nH3uAhshGRBHerYT4o9anVRmuDJMUypg7FMnU8qgtnJeunvY6gH6ZqzKQXDA06ZQWwNOlQYG3SoBsyITk9lsJseaoiacEQA5DMGU9P09ea6aKN71pcjxNq7WVC8Kp+v/APn8/Y1+OMNADQAALADIADkF6J8a228sUhAIAQAgBACAEAIAQHn9rNmI6xnJsrR7Elv9LtW+SytqVi8z0NBtCeknlcYvmv8AdTGsRopIJHRytLXt4g/Qg8x1XmSi4vDPuaL4XQVlbymRSqmx2N5abjkhWUcrB2ukLnNkh/pzNzBblc/z04FXko2RcJrKZ5lmk3U8cUejwnb2LctVhzJBkS1hLXdRbMdy+d1OxLVP/wAPGPm8NHmyqknwLBu29CfzSO+OQf7VyvZGrXu/Vf2R4cuxIp9rKJ5DWzNuchcOHmFlLZuqisuDHhT7F2uEzBAcspBwsGgTLAl0DTxaPBTvS7kYQy+giPFg8FdXTXJkbiIk2AQO9wLWOstj1KuqLKev2Nac4zbouyracl7RlLTroeRxjBHx5SNy5Fevp9XGfGLMoudMsxPOhha4g8l6Sakso+m0t/iVqRNgKho7IyLgP9lvcFVm0OQhz0LDTnoUbGzIpKtntdgdinVZE1QCKcG7W8DMQeH7OvNdNFG960uR4u09q+AnXU/X79vz9jY4ow0BrQA0AAACwAHAAL0D5Btt5YtCAQAgBACAEAIAQAgBACAodrNmY62Oxs2VoPq5LcD8LtWrK2pWI79Br7NJPK4xfNd/yYxieHyU8jopm7rmn5EciDzBXlzi4PDPutPqK74Kyt5T/wBgiKpuIcFJRoakedVbLMnCPYjSFTllXGPYXQThjs7brsj06oU4ZNB2axnhDKc/y3n3h8J66ar5vaeg3W7q1w6rt5nn6vSOPrx5dT0y8Q88EAIAQAgBACAhYpRNljIcOWS2otdc00VnFSRjuKRbszm6WC+000t6tM7dmpqp/E5CzgFqz1Y8Syc5UOtLCGnvQq2NOepM2z3Po+2GNURPVAiAZsYcjN1OjPPuXVTRvetLkeHtPang5qqfrdX2/P2NkjYGgBoAAFgBkAByC7z5RvLyxSEAgBACAEAIAQAgBACAEAIAQFJtTs3FWx2d7L29iQcWnQ6t6LO2pWLDO3Q66zST3o8uq7/kxfF8LlppDHM2zhwPuuHxNPMLy51uDwz7vTaqvU1+JW+H1XxID1U2ZHkKkzZFkKkzbI5crGTZZ4bXgj1ch/a7ToSolHJpXalwlyPa4LtNu2jqj0bLy7pNO9fO63Zby50r9v6/o5NXs/36vl/R6xrgRcG4OYI4HuXhtY4M8nB1QQCAEAIAQEfEKpsUbnvIDWgkkrSquVk1GK4snDfBGZ4Zgs9X62oawBvtPL5DusAaOANszYL7ymhxrUVySO5XVaZRrk+L6LnxIG+XWJ42sqNns1V44sS5ygvIZc5SZNmhej7YEzbtRWNIiyMcRyMnMOeOTOnNdlNGfWkfPbT2ruZqpfHq+3w8zX2tAFgLAZADgAu0+XOoAQAgBACAEAIAQAgBACAEAIAQAgKraLAYqyPclGYvuPHaYdR/CpZWprDOrSayzS2b8H8V0Zie0WCS0cpjmHVjx2Xt1H8cl5llbg8M+50etr1Ve/D911RSSlURvIhTOVkYyZGc5WMWxBKko2WdHiVhuyZt5H3h/IUOKZpXfKHDmuxf4Vi00AvA8Pj5sNy0fLiwrz9VoKruMlx7ovZVRqPJ/X8npqHbKF2UzXRHu3meIz8QvEu2RdHjD1l8mcFmz7Y+zxLqnxSB/YlYf7guCenth7UX8jjlVOPNMfNSwcXt/wAgs9yXZld19iLPjNMztTRj+4HyWsdJfLlB/IuqbJcosrptrYMxFeQj+xnzc+2XdddtOx9RP2sRXmzZaOz3lj6/YkQYGKpjanEp2NpwbshYSIz+55sX/IL6bQ7Mp00d5vL7nJbqJVzdVEG59+vy6fuQtvNpIjCKajs2KwDt0btwPdA5N81133JrdjyOrZOzpxtd1/GXT+zPS5ch9Ixt7lKMpGmej30f33amublk6KF3PR8g8m+K7qKPekfL7T2rzqpfxf8AC/s1UBdh82dQAgBACAEAIAQAgBACAEAIAQAgBACAEBX43g8VXEYpm3B4H3mu5OaeRVZwU1hm+n1Nmnmp1vD+/kzDdrtmpqGTdk9pjr+rkA9lw0Ojui82ypwfkfaaPX16qGY8Gua/3Q8rMqm7IryrIxbE3UlGda5CuR+GYtN2kg6g2KFk88ybHijveAd1tY+IVGkdEJyXJizXRnizyKrg3V0uok1cXwfQKOPcurBP48Dgz6qC2+LgxV7TdoaCOBLQ63UB2V/kpTwVlFTWGLq8QlmdvTPc93IuN7dAOAHcolJvmTVVCtbsEkhovUGqOg3tbMnIAcSdEIk8LJq/o+9H/q92prW3fk6OI8GaOeObunLvXoUafHrSPkNqbX8TNVL4dX3+Hl9zS11nzwIAQAgBACAEAIAQAgBACAEAIAQAgBACAEAICJiuGxVMTop2hzHcQeR5EHkRqolFSWGaVWzqmpweGjA9uNjpaB983wOPsS2/0yW4O81wWUuHwPrdHtCGpjh8JdV/R494WZ1SGyVJRnN5SVwPCN5AIabHgQMlXJpGOeQm5GqgupI7vqMGm8dBUFkxQKgumLaVDNIseaVU2Q/DE5xDWAucSAGgXJJ5AIlngiJSUU5N4SNk9H+wIp7T1YDpuLGcWxD7v68l6NGn3PWlzPjtq7Xd/wD4quEOr6v8GgLqPBBACAEAIAQAgBACAEAIAQAgBACAEAIAQAgBACAEAxW0kczHRytD2OFnNcLghQ1ngy0ZODUovDRg/pD2BkoSZYLvpiePF0Vz2X6jR3j147Kd3iuR9Lotoq9bs+Evv+TwJKxPQEXUlclhg9eY3WObHH2hp+odUaTEbJQeUe3hpWRbrpGNkhkzDgMx1H3C8/WaaxrNbw/oyk669TmdfCXVD20DMOp4g/cD3PF42NObup0HVeTpXrbrNzOEub7HJGqTeMv5s8F73rJPZvm2NuVxy7m+a+kjFRjjmdlUZeynwGS6571VnfFjjFRm8CbQUr5XtjiaXvcbNaOJKhJt4ReyyNcXObwl1Ny2E2HZRNEk1n1BGZ4tjv7rOupXpU0KHF8z4rae1Zap7kOEO3fzf9Hs10HkAgBACAEAIAQAgBACAEAIAQAgBACAEAIAQAgBACAEAIBMsYcC1wBBBBBFwQeIIQJ4MR9JHo1dBvVFC0uh4viFy6Lq3Vnl3cOWynHGJ7+i2jv+pbz6Pv8AHzMuKwPUYneU4M3IucM2kkjbuO9qMnNv3boVLWVhmcXuy348zmI1cW/vxnfJA3biwZlzB4u+iqo7p0Tu8R5xgrjIXEkm5PEqrNYMcYVRnRBlpgeETVUrYqdhc4+DRzc48gNVEYOTwi9uoroh4ljwv9yN92L2NhoGXyfM4e3KR/pZo3zXo1UqteZ8btDaNmrlx4RXJf35np1secCAEAIAQAgBACAEAIAQAgBACAEAIAQAgBACAEAIAQAgBACACgMh9Jfox3t6pw9tjm6WBvA6uiA56t8NFhZVnij1tJr2vUs/Z/2YtICDY5HmFgem2JUlOotpVTWLHmKjOqB6LZLZievl9XCMhbfkPYjGp1Og5pGtzeEL9XXpob0+fRdz6E2W2ZgoIvVwjM235DbfedSdNByXfCtQWEfJ6rV2ame9N/BdEXSucwIAQAgBACAEAIAQAgBACAEAIAQAgBACAEAIAQAgBACAEAIAQAgBAZh6TfRo2qDqmiaGz5l8YybNqRyD/NZTrzxXM7tLq3D1Z8vsYPNE5ji14LXNJBBFiCOII5Fc56+c8UJaUZaLPZ7A7Dz4i++ccDT7cpGnusHN30CmNTkVv1saF3fY+h8FweGkibDTsDGN8SebnHmV1xiorCPnrbZ2y3pvLJ6kzBACAEAIAQAgBACAEAIAQAgBACAEAIAQAgBACAEAIAQAgBACAEAIAQAgM/8AST6Oo69pmp7MqQOPBs1uT9Dlk7x6UnBSOvTap1PD5Ge7AejGWqkL6v8ApwxvLXNa4F73Ntdg3Sd0anw1WMam3xO/Ua2MI4hxbN7oqSOFjY4mhjGANa1osAAulcDxpScnlj6EAgBACAEAIAQAgBACAEAIAQAgBAC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5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845236"/>
            <a:ext cx="9143998" cy="316752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5" y="2564904"/>
            <a:ext cx="7560841" cy="32627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" y="404664"/>
            <a:ext cx="8982075" cy="20955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1640" y="5687616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80961" y="404664"/>
            <a:ext cx="8982075" cy="2095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755575" y="2531415"/>
            <a:ext cx="7560841" cy="3296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 (first 4 marks)</a:t>
            </a:r>
            <a:endParaRPr lang="en-GB" sz="28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219301"/>
            <a:ext cx="8515350" cy="466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364588"/>
            <a:ext cx="8784974" cy="479260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3" y="364588"/>
            <a:ext cx="8784974" cy="532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 (last 2 marks and in general)</a:t>
            </a:r>
            <a:endParaRPr lang="en-GB" sz="28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91" y="468460"/>
            <a:ext cx="9077618" cy="4976764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764704"/>
            <a:ext cx="9073006" cy="354727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5497" y="764704"/>
            <a:ext cx="9073005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497" y="2492896"/>
            <a:ext cx="9073006" cy="1819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" y="392947"/>
            <a:ext cx="7832488" cy="58221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3913" y="369332"/>
            <a:ext cx="7832488" cy="4283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823911" y="4653136"/>
            <a:ext cx="7832489" cy="1585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1341042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12" y="836712"/>
            <a:ext cx="8983176" cy="3600400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153266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62110"/>
            <a:ext cx="8496942" cy="59862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0" y="362110"/>
            <a:ext cx="8496942" cy="2706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11560" y="3068960"/>
            <a:ext cx="8496942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611560" y="4221088"/>
            <a:ext cx="8496942" cy="2127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80526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6138032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700087"/>
            <a:ext cx="7572375" cy="545782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85812" y="700087"/>
            <a:ext cx="7572375" cy="1144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85812" y="1844824"/>
            <a:ext cx="7572375" cy="4313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507393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620688"/>
            <a:ext cx="8928992" cy="37309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737805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3" y="373485"/>
            <a:ext cx="9084714" cy="47117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9643" y="369332"/>
            <a:ext cx="9084714" cy="1475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9643" y="1844823"/>
            <a:ext cx="9084714" cy="3263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5256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8375"/>
            <a:ext cx="9144000" cy="23812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924944"/>
            <a:ext cx="9143999" cy="1694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2238374"/>
            <a:ext cx="9144000" cy="686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38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7" y="61912"/>
            <a:ext cx="8505825" cy="67341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9086" y="404663"/>
            <a:ext cx="8505826" cy="63914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19087" y="61912"/>
            <a:ext cx="8505826" cy="342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2336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5256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263766"/>
            <a:ext cx="8928990" cy="2973546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880" y="44624"/>
            <a:ext cx="2160240" cy="31917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250502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41397"/>
            <a:ext cx="8784976" cy="5975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1" y="441396"/>
            <a:ext cx="8784977" cy="4310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0" y="4751511"/>
            <a:ext cx="8784978" cy="1665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96" y="475151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8492783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61912"/>
            <a:ext cx="8353425" cy="67341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287" y="1988840"/>
            <a:ext cx="8353426" cy="4807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 (several other methods)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287" y="61911"/>
            <a:ext cx="8353425" cy="19269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6343" y="5493040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2336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7081658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2233468"/>
            <a:ext cx="8928992" cy="23910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25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901738"/>
            <a:ext cx="9073008" cy="30545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96" y="1901738"/>
            <a:ext cx="9073008" cy="1167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6" y="3068960"/>
            <a:ext cx="9073008" cy="1918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0862" y="551723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05256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980728"/>
            <a:ext cx="8928992" cy="33351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25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292000"/>
            <a:ext cx="9073006" cy="627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5496" y="292000"/>
            <a:ext cx="9073007" cy="616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496" y="908720"/>
            <a:ext cx="9073007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6" y="2852936"/>
            <a:ext cx="9073007" cy="616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5496" y="3469656"/>
            <a:ext cx="9073007" cy="1303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5496" y="4773538"/>
            <a:ext cx="9073007" cy="1816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 for 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5256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2214622"/>
            <a:ext cx="8928990" cy="242875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903790"/>
            <a:ext cx="8928990" cy="305042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5" y="1903790"/>
            <a:ext cx="8928990" cy="661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(i)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5" y="2564904"/>
            <a:ext cx="8928990" cy="2412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2204864"/>
            <a:ext cx="8928992" cy="79128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20" y="1124744"/>
            <a:ext cx="8927840" cy="295232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23502"/>
            <a:ext cx="8928992" cy="213754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2588519"/>
            <a:ext cx="8928992" cy="1272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1723502"/>
            <a:ext cx="8928992" cy="841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04" y="359428"/>
            <a:ext cx="7045655" cy="63489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6704" y="1479156"/>
            <a:ext cx="7045655" cy="522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766702" y="332656"/>
            <a:ext cx="7045657" cy="1146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274036663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484784"/>
            <a:ext cx="8928990" cy="21948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274926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92696"/>
            <a:ext cx="9006839" cy="5425713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3" y="692696"/>
            <a:ext cx="9031725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3" y="1484784"/>
            <a:ext cx="9006839" cy="4633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20491816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764704"/>
            <a:ext cx="8928992" cy="37901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03038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59307"/>
            <a:ext cx="8928992" cy="408260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559306"/>
            <a:ext cx="8928992" cy="1331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4" y="1914899"/>
            <a:ext cx="8928992" cy="2750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416415212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21124"/>
            <a:ext cx="7757771" cy="65368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1560" y="1508400"/>
            <a:ext cx="7757771" cy="534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611560" y="321125"/>
            <a:ext cx="7757771" cy="1163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2977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93476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00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6177681"/>
            <a:ext cx="680319" cy="680319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00" y="1196752"/>
            <a:ext cx="9104600" cy="35522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5045265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79" y="302707"/>
            <a:ext cx="8858250" cy="58293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8878" y="302706"/>
            <a:ext cx="8858251" cy="2478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8878" y="2780928"/>
            <a:ext cx="8858251" cy="3374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5874396"/>
            <a:ext cx="983604" cy="983604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874396"/>
            <a:ext cx="1223120" cy="813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5074898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813257"/>
            <a:ext cx="9073008" cy="123148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5496" y="2813257"/>
            <a:ext cx="9073008" cy="12314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6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48" y="980728"/>
            <a:ext cx="8910104" cy="4896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16948" y="980728"/>
            <a:ext cx="8910104" cy="4920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7016" y="5877272"/>
            <a:ext cx="836712" cy="83671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874396"/>
            <a:ext cx="1223120" cy="813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1679678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224" y="4200282"/>
            <a:ext cx="5328592" cy="2657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726" y="0"/>
            <a:ext cx="5412498" cy="4197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175726" y="0"/>
            <a:ext cx="541249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96506"/>
            <a:ext cx="836712" cy="83671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3655842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0"/>
            <a:ext cx="7452320" cy="632529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9617644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5463926"/>
            <a:ext cx="9020175" cy="1295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3824" y="5463927"/>
            <a:ext cx="9020175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</a:t>
            </a:r>
            <a:endParaRPr lang="en-GB" sz="28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82" y="2420888"/>
            <a:ext cx="8829675" cy="301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93020"/>
            <a:ext cx="8839200" cy="22989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0"/>
            <a:ext cx="8839200" cy="2415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2415579"/>
            <a:ext cx="8839200" cy="3048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2344" y="4457127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5234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7935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33872" y="4481088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0565637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535" y="23506"/>
            <a:ext cx="7791450" cy="4333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7" y="4370039"/>
            <a:ext cx="8982075" cy="1638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3535" y="0"/>
            <a:ext cx="7791450" cy="4357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6068" y="4380887"/>
            <a:ext cx="8982074" cy="1627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1414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234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43316397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0298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43" y="5746602"/>
            <a:ext cx="1387605" cy="922757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980728"/>
            <a:ext cx="8928992" cy="3562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2712729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9" y="354871"/>
            <a:ext cx="9058275" cy="41148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4139" y="354869"/>
            <a:ext cx="9058276" cy="15009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4138" y="1841320"/>
            <a:ext cx="9058276" cy="2675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3318" y="5782814"/>
            <a:ext cx="1299393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358232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06" y="824032"/>
            <a:ext cx="9048750" cy="43815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4139" y="824032"/>
            <a:ext cx="9058276" cy="2100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12106" y="2924943"/>
            <a:ext cx="9084520" cy="2280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473520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1100457"/>
            <a:ext cx="9073008" cy="15300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96672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66" y="1364382"/>
            <a:ext cx="8839200" cy="402907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37666" y="1349410"/>
            <a:ext cx="8839200" cy="4044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5755808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196752"/>
            <a:ext cx="8928992" cy="201723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7" y="340290"/>
            <a:ext cx="8988686" cy="568099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563283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042"/>
            <a:ext cx="9144000" cy="529721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4734" y="436042"/>
            <a:ext cx="9144000" cy="1519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14734" y="1955108"/>
            <a:ext cx="9144000" cy="1779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 (a)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-14734" y="3734206"/>
            <a:ext cx="9144000" cy="2065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 (b)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5133528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rId2" action="ppaction://hlinksldjump"/>
          </p:cNvPr>
          <p:cNvSpPr/>
          <p:nvPr/>
        </p:nvSpPr>
        <p:spPr>
          <a:xfrm>
            <a:off x="2411760" y="191683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  <a:endParaRPr lang="en-GB" b="1" dirty="0"/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2411760" y="256490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411760" y="321297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</a:t>
            </a:r>
            <a:endParaRPr lang="en-GB" b="1" dirty="0"/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411760" y="515719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2411760" y="386104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2411760" y="58052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771800" y="233739"/>
            <a:ext cx="31213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Logarithms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3" name="Rectangle 22">
            <a:hlinkClick r:id="rId10" action="ppaction://hlinksldjump"/>
          </p:cNvPr>
          <p:cNvSpPr/>
          <p:nvPr/>
        </p:nvSpPr>
        <p:spPr>
          <a:xfrm>
            <a:off x="2411760" y="450912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18" name="Rectangle 17">
            <a:hlinkClick r:id="rId11" action="ppaction://hlinksldjump"/>
          </p:cNvPr>
          <p:cNvSpPr/>
          <p:nvPr/>
        </p:nvSpPr>
        <p:spPr>
          <a:xfrm>
            <a:off x="4711394" y="126876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5" name="Rectangle 24">
            <a:hlinkClick r:id="rId12" action="ppaction://hlinksldjump"/>
          </p:cNvPr>
          <p:cNvSpPr/>
          <p:nvPr/>
        </p:nvSpPr>
        <p:spPr>
          <a:xfrm>
            <a:off x="4716016" y="191683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b="1" dirty="0"/>
          </a:p>
        </p:txBody>
      </p:sp>
      <p:sp>
        <p:nvSpPr>
          <p:cNvPr id="27" name="Rectangle 26">
            <a:hlinkClick r:id="rId13" action="ppaction://hlinksldjump"/>
          </p:cNvPr>
          <p:cNvSpPr/>
          <p:nvPr/>
        </p:nvSpPr>
        <p:spPr>
          <a:xfrm>
            <a:off x="4715473" y="256490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9" name="Rectangle 28">
            <a:hlinkClick r:id="rId14" action="ppaction://hlinksldjump"/>
          </p:cNvPr>
          <p:cNvSpPr/>
          <p:nvPr/>
        </p:nvSpPr>
        <p:spPr>
          <a:xfrm>
            <a:off x="4716016" y="321297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  <a:endParaRPr lang="en-GB" b="1" dirty="0"/>
          </a:p>
        </p:txBody>
      </p:sp>
      <p:sp>
        <p:nvSpPr>
          <p:cNvPr id="31" name="Rectangle 30">
            <a:hlinkClick r:id="rId15" action="ppaction://hlinksldjump"/>
          </p:cNvPr>
          <p:cNvSpPr/>
          <p:nvPr/>
        </p:nvSpPr>
        <p:spPr>
          <a:xfrm>
            <a:off x="4713593" y="386620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32" name="Rectangle 31">
            <a:hlinkClick r:id="rId16" action="ppaction://hlinksldjump"/>
          </p:cNvPr>
          <p:cNvSpPr/>
          <p:nvPr/>
        </p:nvSpPr>
        <p:spPr>
          <a:xfrm>
            <a:off x="4716016" y="4531275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  <a:endParaRPr lang="en-GB" b="1" dirty="0"/>
          </a:p>
        </p:txBody>
      </p:sp>
      <p:sp>
        <p:nvSpPr>
          <p:cNvPr id="36" name="Rectangle 35">
            <a:hlinkClick r:id="rId17" action="ppaction://hlinksldjump"/>
          </p:cNvPr>
          <p:cNvSpPr/>
          <p:nvPr/>
        </p:nvSpPr>
        <p:spPr>
          <a:xfrm>
            <a:off x="4701137" y="519634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4" name="Rectangle 33">
            <a:hlinkClick r:id="rId18" action="ppaction://hlinksldjump"/>
          </p:cNvPr>
          <p:cNvSpPr/>
          <p:nvPr/>
        </p:nvSpPr>
        <p:spPr>
          <a:xfrm>
            <a:off x="4713593" y="587727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2060848"/>
            <a:ext cx="8928992" cy="1226164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574609"/>
            <a:ext cx="8928992" cy="170878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4" y="2574609"/>
            <a:ext cx="8928992" cy="422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2996952"/>
            <a:ext cx="8928992" cy="1286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908720"/>
            <a:ext cx="8928990" cy="67418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21" y="1124744"/>
            <a:ext cx="8064894" cy="51322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43608" y="1124744"/>
            <a:ext cx="8082719" cy="5132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99" y="44624"/>
            <a:ext cx="8136904" cy="1012283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2011" y="6165304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94687" y="6188918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971599" y="44624"/>
            <a:ext cx="8136903" cy="1012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4348" y="6287508"/>
            <a:ext cx="2369740" cy="52586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94348" y="6256946"/>
            <a:ext cx="2369740" cy="556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Possible </a:t>
            </a:r>
            <a:r>
              <a:rPr lang="en-GB" sz="2800" b="1" dirty="0" err="1" smtClean="0"/>
              <a:t>Ans</a:t>
            </a:r>
            <a:endParaRPr lang="en-GB" sz="28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484784"/>
            <a:ext cx="8928990" cy="170597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2" y="3504034"/>
            <a:ext cx="5972175" cy="1581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476672"/>
            <a:ext cx="8928990" cy="25168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5" y="476673"/>
            <a:ext cx="892899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5" y="1076351"/>
            <a:ext cx="8928989" cy="1917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585912" y="3504035"/>
            <a:ext cx="5972175" cy="1581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02024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561975"/>
            <a:ext cx="7429500" cy="57340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57250" y="561975"/>
            <a:ext cx="7429500" cy="5757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4222523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2297</Words>
  <Application>Microsoft Office PowerPoint</Application>
  <PresentationFormat>On-screen Show (4:3)</PresentationFormat>
  <Paragraphs>1293</Paragraphs>
  <Slides>417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417</vt:i4>
      </vt:variant>
    </vt:vector>
  </HeadingPairs>
  <TitlesOfParts>
    <vt:vector size="418" baseType="lpstr">
      <vt:lpstr>Office Theme</vt:lpstr>
      <vt:lpstr>Core 2</vt:lpstr>
      <vt:lpstr>Notes on operating this resource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Slide 237</vt:lpstr>
      <vt:lpstr>Slide 238</vt:lpstr>
      <vt:lpstr>Slide 239</vt:lpstr>
      <vt:lpstr>Slide 240</vt:lpstr>
      <vt:lpstr>Slide 241</vt:lpstr>
      <vt:lpstr>Slide 242</vt:lpstr>
      <vt:lpstr>Slide 243</vt:lpstr>
      <vt:lpstr>Slide 244</vt:lpstr>
      <vt:lpstr>Slide 245</vt:lpstr>
      <vt:lpstr>Slide 246</vt:lpstr>
      <vt:lpstr>Slide 247</vt:lpstr>
      <vt:lpstr>Slide 248</vt:lpstr>
      <vt:lpstr>Slide 249</vt:lpstr>
      <vt:lpstr>Slide 250</vt:lpstr>
      <vt:lpstr>Slide 251</vt:lpstr>
      <vt:lpstr>Slide 252</vt:lpstr>
      <vt:lpstr>Slide 253</vt:lpstr>
      <vt:lpstr>Slide 254</vt:lpstr>
      <vt:lpstr>Slide 255</vt:lpstr>
      <vt:lpstr>Slide 256</vt:lpstr>
      <vt:lpstr>Slide 257</vt:lpstr>
      <vt:lpstr>Slide 258</vt:lpstr>
      <vt:lpstr>Slide 259</vt:lpstr>
      <vt:lpstr>Slide 260</vt:lpstr>
      <vt:lpstr>Slide 261</vt:lpstr>
      <vt:lpstr>Slide 262</vt:lpstr>
      <vt:lpstr>Slide 263</vt:lpstr>
      <vt:lpstr>Slide 264</vt:lpstr>
      <vt:lpstr>Slide 265</vt:lpstr>
      <vt:lpstr>Slide 266</vt:lpstr>
      <vt:lpstr>Slide 267</vt:lpstr>
      <vt:lpstr>Slide 268</vt:lpstr>
      <vt:lpstr>Slide 269</vt:lpstr>
      <vt:lpstr>Slide 270</vt:lpstr>
      <vt:lpstr>Slide 271</vt:lpstr>
      <vt:lpstr>Slide 272</vt:lpstr>
      <vt:lpstr>Slide 273</vt:lpstr>
      <vt:lpstr>Slide 274</vt:lpstr>
      <vt:lpstr>Slide 275</vt:lpstr>
      <vt:lpstr>Slide 276</vt:lpstr>
      <vt:lpstr>Slide 277</vt:lpstr>
      <vt:lpstr>Slide 278</vt:lpstr>
      <vt:lpstr>Slide 279</vt:lpstr>
      <vt:lpstr>Slide 280</vt:lpstr>
      <vt:lpstr>Slide 281</vt:lpstr>
      <vt:lpstr>Slide 282</vt:lpstr>
      <vt:lpstr>Slide 283</vt:lpstr>
      <vt:lpstr>Slide 284</vt:lpstr>
      <vt:lpstr>Slide 285</vt:lpstr>
      <vt:lpstr>Slide 286</vt:lpstr>
      <vt:lpstr>Slide 287</vt:lpstr>
      <vt:lpstr>Slide 288</vt:lpstr>
      <vt:lpstr>Slide 289</vt:lpstr>
      <vt:lpstr>Slide 290</vt:lpstr>
      <vt:lpstr>Slide 291</vt:lpstr>
      <vt:lpstr>Slide 292</vt:lpstr>
      <vt:lpstr>Slide 293</vt:lpstr>
      <vt:lpstr>Slide 294</vt:lpstr>
      <vt:lpstr>Slide 295</vt:lpstr>
      <vt:lpstr>Slide 296</vt:lpstr>
      <vt:lpstr>Slide 297</vt:lpstr>
      <vt:lpstr>Slide 298</vt:lpstr>
      <vt:lpstr>Slide 299</vt:lpstr>
      <vt:lpstr>Slide 300</vt:lpstr>
      <vt:lpstr>Slide 301</vt:lpstr>
      <vt:lpstr>Slide 302</vt:lpstr>
      <vt:lpstr>Slide 303</vt:lpstr>
      <vt:lpstr>Slide 304</vt:lpstr>
      <vt:lpstr>Slide 305</vt:lpstr>
      <vt:lpstr>Slide 306</vt:lpstr>
      <vt:lpstr>Slide 307</vt:lpstr>
      <vt:lpstr>Slide 308</vt:lpstr>
      <vt:lpstr>Slide 309</vt:lpstr>
      <vt:lpstr>Slide 310</vt:lpstr>
      <vt:lpstr>Slide 311</vt:lpstr>
      <vt:lpstr>Slide 312</vt:lpstr>
      <vt:lpstr>Slide 313</vt:lpstr>
      <vt:lpstr>Slide 314</vt:lpstr>
      <vt:lpstr>Slide 315</vt:lpstr>
      <vt:lpstr>Slide 316</vt:lpstr>
      <vt:lpstr>Slide 317</vt:lpstr>
      <vt:lpstr>Slide 318</vt:lpstr>
      <vt:lpstr>Slide 319</vt:lpstr>
      <vt:lpstr>Slide 320</vt:lpstr>
      <vt:lpstr>Slide 321</vt:lpstr>
      <vt:lpstr>Slide 322</vt:lpstr>
      <vt:lpstr>Slide 323</vt:lpstr>
      <vt:lpstr>Slide 324</vt:lpstr>
      <vt:lpstr>Slide 325</vt:lpstr>
      <vt:lpstr>Slide 326</vt:lpstr>
      <vt:lpstr>Slide 327</vt:lpstr>
      <vt:lpstr>Slide 328</vt:lpstr>
      <vt:lpstr>Slide 329</vt:lpstr>
      <vt:lpstr>Slide 330</vt:lpstr>
      <vt:lpstr>Slide 331</vt:lpstr>
      <vt:lpstr>Slide 332</vt:lpstr>
      <vt:lpstr>Slide 333</vt:lpstr>
      <vt:lpstr>Slide 334</vt:lpstr>
      <vt:lpstr>Slide 335</vt:lpstr>
      <vt:lpstr>Slide 336</vt:lpstr>
      <vt:lpstr>Slide 337</vt:lpstr>
      <vt:lpstr>Slide 338</vt:lpstr>
      <vt:lpstr>Slide 339</vt:lpstr>
      <vt:lpstr>Slide 340</vt:lpstr>
      <vt:lpstr>Slide 341</vt:lpstr>
      <vt:lpstr>Slide 342</vt:lpstr>
      <vt:lpstr>Slide 343</vt:lpstr>
      <vt:lpstr>Slide 344</vt:lpstr>
      <vt:lpstr>Slide 345</vt:lpstr>
      <vt:lpstr>Slide 346</vt:lpstr>
      <vt:lpstr>Slide 347</vt:lpstr>
      <vt:lpstr>Slide 348</vt:lpstr>
      <vt:lpstr>Slide 349</vt:lpstr>
      <vt:lpstr>Slide 350</vt:lpstr>
      <vt:lpstr>Slide 351</vt:lpstr>
      <vt:lpstr>Slide 352</vt:lpstr>
      <vt:lpstr>Slide 353</vt:lpstr>
      <vt:lpstr>Slide 354</vt:lpstr>
      <vt:lpstr>Slide 355</vt:lpstr>
      <vt:lpstr>Slide 356</vt:lpstr>
      <vt:lpstr>Slide 357</vt:lpstr>
      <vt:lpstr>Slide 358</vt:lpstr>
      <vt:lpstr>Slide 359</vt:lpstr>
      <vt:lpstr>Slide 360</vt:lpstr>
      <vt:lpstr>Slide 361</vt:lpstr>
      <vt:lpstr>Slide 362</vt:lpstr>
      <vt:lpstr>Slide 363</vt:lpstr>
      <vt:lpstr>Slide 364</vt:lpstr>
      <vt:lpstr>Slide 365</vt:lpstr>
      <vt:lpstr>Slide 366</vt:lpstr>
      <vt:lpstr>Slide 367</vt:lpstr>
      <vt:lpstr>Slide 368</vt:lpstr>
      <vt:lpstr>Slide 369</vt:lpstr>
      <vt:lpstr>Slide 370</vt:lpstr>
      <vt:lpstr>Slide 371</vt:lpstr>
      <vt:lpstr>Slide 372</vt:lpstr>
      <vt:lpstr>Slide 373</vt:lpstr>
      <vt:lpstr>Slide 374</vt:lpstr>
      <vt:lpstr>Slide 375</vt:lpstr>
      <vt:lpstr>Slide 376</vt:lpstr>
      <vt:lpstr>Slide 377</vt:lpstr>
      <vt:lpstr>Slide 378</vt:lpstr>
      <vt:lpstr>Slide 379</vt:lpstr>
      <vt:lpstr>Slide 380</vt:lpstr>
      <vt:lpstr>Slide 381</vt:lpstr>
      <vt:lpstr>Slide 382</vt:lpstr>
      <vt:lpstr>Slide 383</vt:lpstr>
      <vt:lpstr>Slide 384</vt:lpstr>
      <vt:lpstr>Slide 385</vt:lpstr>
      <vt:lpstr>Slide 386</vt:lpstr>
      <vt:lpstr>Slide 387</vt:lpstr>
      <vt:lpstr>Slide 388</vt:lpstr>
      <vt:lpstr>Slide 389</vt:lpstr>
      <vt:lpstr>Slide 390</vt:lpstr>
      <vt:lpstr>Slide 391</vt:lpstr>
      <vt:lpstr>Slide 392</vt:lpstr>
      <vt:lpstr>Slide 393</vt:lpstr>
      <vt:lpstr>Slide 394</vt:lpstr>
      <vt:lpstr>Slide 395</vt:lpstr>
      <vt:lpstr>Slide 396</vt:lpstr>
      <vt:lpstr>Slide 397</vt:lpstr>
      <vt:lpstr>Slide 398</vt:lpstr>
      <vt:lpstr>Slide 399</vt:lpstr>
      <vt:lpstr>Slide 400</vt:lpstr>
      <vt:lpstr>Slide 401</vt:lpstr>
      <vt:lpstr>Slide 402</vt:lpstr>
      <vt:lpstr>Slide 403</vt:lpstr>
      <vt:lpstr>Slide 404</vt:lpstr>
      <vt:lpstr>Slide 405</vt:lpstr>
      <vt:lpstr>Slide 406</vt:lpstr>
      <vt:lpstr>Slide 407</vt:lpstr>
      <vt:lpstr>Slide 408</vt:lpstr>
      <vt:lpstr>Slide 409</vt:lpstr>
      <vt:lpstr>Slide 410</vt:lpstr>
      <vt:lpstr>Slide 411</vt:lpstr>
      <vt:lpstr>Slide 412</vt:lpstr>
      <vt:lpstr>Slide 413</vt:lpstr>
      <vt:lpstr>Slide 414</vt:lpstr>
      <vt:lpstr>Slide 415</vt:lpstr>
      <vt:lpstr>Slide 416</vt:lpstr>
      <vt:lpstr>Slide 417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Statistics 1</dc:title>
  <dc:creator>Gareth</dc:creator>
  <cp:lastModifiedBy>Kate Parsons</cp:lastModifiedBy>
  <cp:revision>212</cp:revision>
  <dcterms:created xsi:type="dcterms:W3CDTF">2014-02-21T20:01:10Z</dcterms:created>
  <dcterms:modified xsi:type="dcterms:W3CDTF">2014-07-09T09:57:46Z</dcterms:modified>
</cp:coreProperties>
</file>