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60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53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55768B-6FCF-481B-860E-3C3B7409F705}" type="datetimeFigureOut">
              <a:rPr lang="en-GB" smtClean="0"/>
              <a:pPr/>
              <a:t>20/01/2014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934F2-EA47-462E-A55A-DD6FA0EB15D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95876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“Every</a:t>
            </a:r>
            <a:r>
              <a:rPr lang="en-GB" baseline="0" dirty="0" smtClean="0"/>
              <a:t> cloud has a silver lining”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934F2-EA47-462E-A55A-DD6FA0EB15D0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46057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“King of the Hill</a:t>
            </a:r>
            <a:r>
              <a:rPr lang="en-GB" baseline="0" dirty="0" smtClean="0"/>
              <a:t>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934F2-EA47-462E-A55A-DD6FA0EB15D0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46057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“Bad Hair</a:t>
            </a:r>
            <a:r>
              <a:rPr lang="en-GB" baseline="0" dirty="0" smtClean="0"/>
              <a:t> Day”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934F2-EA47-462E-A55A-DD6FA0EB15D0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46057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1F260-4323-4F2C-A57A-AC0F79CBEB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7206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8269E-C1E3-4EDD-AD25-5E39089531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2379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173AF-A201-4F4D-8C1B-DBD5B5F4157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377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A0003-5280-46AA-840A-A92CB6B495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7132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42CB3-6082-4731-8F85-D43FA7C7147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036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9E61A-59F1-48DE-9F43-834D65AB767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5852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FB845-0F2E-49CF-9430-0BAD09E7EAB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252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A07E4-EC4C-4E48-952E-28CF9D3304F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384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FD23D-300A-48EF-9076-5978958461E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487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8A8D1-44A0-450A-8724-6F1E1FCD687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311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0D8B0-1D3D-4E23-82ED-BB84FEEAB6D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0793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2EE46-4E4E-4940-A2DD-E4E9945AE08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1028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1.gif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34.png"/><Relationship Id="rId26" Type="http://schemas.openxmlformats.org/officeDocument/2006/relationships/image" Target="../media/image24.png"/><Relationship Id="rId3" Type="http://schemas.openxmlformats.org/officeDocument/2006/relationships/image" Target="../media/image32.gif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" Type="http://schemas.openxmlformats.org/officeDocument/2006/relationships/image" Target="../media/image33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37.png"/><Relationship Id="rId26" Type="http://schemas.openxmlformats.org/officeDocument/2006/relationships/image" Target="../media/image24.png"/><Relationship Id="rId3" Type="http://schemas.openxmlformats.org/officeDocument/2006/relationships/image" Target="../media/image35.gif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" Type="http://schemas.openxmlformats.org/officeDocument/2006/relationships/image" Target="../media/image36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tchphrase gam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0104" y="348701"/>
            <a:ext cx="8057721" cy="6093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4163" name="Text Box 67"/>
              <p:cNvSpPr txBox="1">
                <a:spLocks noChangeArrowheads="1"/>
              </p:cNvSpPr>
              <p:nvPr/>
            </p:nvSpPr>
            <p:spPr bwMode="auto">
              <a:xfrm>
                <a:off x="542532" y="368373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</m:t>
                      </m:r>
                    </m:oMath>
                  </m:oMathPara>
                </a14:m>
                <a:endParaRPr lang="en-GB" sz="28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4163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2532" y="368373"/>
                <a:ext cx="2010536" cy="1521866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6" name="Text Box 67"/>
              <p:cNvSpPr txBox="1">
                <a:spLocks noChangeArrowheads="1"/>
              </p:cNvSpPr>
              <p:nvPr/>
            </p:nvSpPr>
            <p:spPr bwMode="auto">
              <a:xfrm>
                <a:off x="545900" y="1863889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8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6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5900" y="1863889"/>
                <a:ext cx="2010536" cy="1521866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7" name="Text Box 67"/>
              <p:cNvSpPr txBox="1">
                <a:spLocks noChangeArrowheads="1"/>
              </p:cNvSpPr>
              <p:nvPr/>
            </p:nvSpPr>
            <p:spPr bwMode="auto">
              <a:xfrm>
                <a:off x="545900" y="3387000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12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7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5900" y="3387000"/>
                <a:ext cx="2010536" cy="1521866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8" name="Text Box 67"/>
              <p:cNvSpPr txBox="1">
                <a:spLocks noChangeArrowheads="1"/>
              </p:cNvSpPr>
              <p:nvPr/>
            </p:nvSpPr>
            <p:spPr bwMode="auto">
              <a:xfrm>
                <a:off x="545900" y="4908866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243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8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5900" y="4908866"/>
                <a:ext cx="2010536" cy="1521866"/>
              </a:xfrm>
              <a:prstGeom prst="rect">
                <a:avLst/>
              </a:prstGeom>
              <a:blipFill rotWithShape="1">
                <a:blip r:embed="rId7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9" name="Text Box 67"/>
              <p:cNvSpPr txBox="1">
                <a:spLocks noChangeArrowheads="1"/>
              </p:cNvSpPr>
              <p:nvPr/>
            </p:nvSpPr>
            <p:spPr bwMode="auto">
              <a:xfrm>
                <a:off x="2556436" y="348701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12</m:t>
                      </m:r>
                    </m:oMath>
                  </m:oMathPara>
                </a14:m>
                <a:endParaRPr lang="en-GB" sz="2800" b="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49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56436" y="348701"/>
                <a:ext cx="2010536" cy="1521866"/>
              </a:xfrm>
              <a:prstGeom prst="rect">
                <a:avLst/>
              </a:prstGeom>
              <a:blipFill rotWithShape="1">
                <a:blip r:embed="rId8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0" name="Text Box 67"/>
              <p:cNvSpPr txBox="1">
                <a:spLocks noChangeArrowheads="1"/>
              </p:cNvSpPr>
              <p:nvPr/>
            </p:nvSpPr>
            <p:spPr bwMode="auto">
              <a:xfrm>
                <a:off x="2556436" y="1871812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24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50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56436" y="1871812"/>
                <a:ext cx="2010536" cy="1521866"/>
              </a:xfrm>
              <a:prstGeom prst="rect">
                <a:avLst/>
              </a:prstGeom>
              <a:blipFill rotWithShape="1">
                <a:blip r:embed="rId9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 Box 67"/>
          <p:cNvSpPr txBox="1">
            <a:spLocks noChangeArrowheads="1"/>
          </p:cNvSpPr>
          <p:nvPr/>
        </p:nvSpPr>
        <p:spPr bwMode="auto">
          <a:xfrm>
            <a:off x="2556436" y="3393678"/>
            <a:ext cx="2010536" cy="1521866"/>
          </a:xfrm>
          <a:prstGeom prst="rect">
            <a:avLst/>
          </a:prstGeom>
          <a:solidFill>
            <a:schemeClr val="accent3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GB" sz="2800" b="0" dirty="0" smtClean="0">
                <a:solidFill>
                  <a:srgbClr val="000000"/>
                </a:solidFill>
                <a:latin typeface="Cambria Math"/>
                <a:cs typeface="Times New Roman" pitchFamily="18" charset="0"/>
              </a:rPr>
              <a:t>1</a:t>
            </a:r>
            <a:endParaRPr lang="en-GB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2" name="Text Box 67"/>
              <p:cNvSpPr txBox="1">
                <a:spLocks noChangeArrowheads="1"/>
              </p:cNvSpPr>
              <p:nvPr/>
            </p:nvSpPr>
            <p:spPr bwMode="auto">
              <a:xfrm>
                <a:off x="2556436" y="4908866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6</m:t>
                      </m:r>
                    </m:oMath>
                  </m:oMathPara>
                </a14:m>
                <a:endParaRPr lang="en-GB" sz="20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52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56436" y="4908866"/>
                <a:ext cx="2010536" cy="1521866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2" name="Text Box 67"/>
              <p:cNvSpPr txBox="1">
                <a:spLocks noChangeArrowheads="1"/>
              </p:cNvSpPr>
              <p:nvPr/>
            </p:nvSpPr>
            <p:spPr bwMode="auto">
              <a:xfrm>
                <a:off x="4572227" y="368373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−1250</m:t>
                      </m:r>
                    </m:oMath>
                  </m:oMathPara>
                </a14:m>
                <a:endParaRPr lang="en-GB" sz="20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2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227" y="368373"/>
                <a:ext cx="2010536" cy="1521866"/>
              </a:xfrm>
              <a:prstGeom prst="rect">
                <a:avLst/>
              </a:prstGeom>
              <a:blipFill rotWithShape="1">
                <a:blip r:embed="rId11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 Box 67"/>
          <p:cNvSpPr txBox="1">
            <a:spLocks noChangeArrowheads="1"/>
          </p:cNvSpPr>
          <p:nvPr/>
        </p:nvSpPr>
        <p:spPr bwMode="auto">
          <a:xfrm>
            <a:off x="4572227" y="1890239"/>
            <a:ext cx="2010536" cy="1521866"/>
          </a:xfrm>
          <a:prstGeom prst="rect">
            <a:avLst/>
          </a:prstGeom>
          <a:solidFill>
            <a:schemeClr val="accent3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GB" sz="2800" b="0" dirty="0" smtClean="0">
                <a:solidFill>
                  <a:srgbClr val="000000"/>
                </a:solidFill>
                <a:latin typeface="Cambria Math"/>
                <a:cs typeface="Times New Roman" pitchFamily="18" charset="0"/>
              </a:rPr>
              <a:t>8</a:t>
            </a:r>
            <a:endParaRPr lang="en-GB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4" name="Text Box 67"/>
              <p:cNvSpPr txBox="1">
                <a:spLocks noChangeArrowheads="1"/>
              </p:cNvSpPr>
              <p:nvPr/>
            </p:nvSpPr>
            <p:spPr bwMode="auto">
              <a:xfrm>
                <a:off x="4572227" y="3405427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6</m:t>
                      </m:r>
                    </m:oMath>
                  </m:oMathPara>
                </a14:m>
                <a:endParaRPr lang="en-GB" sz="20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4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227" y="3405427"/>
                <a:ext cx="2010536" cy="1521866"/>
              </a:xfrm>
              <a:prstGeom prst="rect">
                <a:avLst/>
              </a:prstGeom>
              <a:blipFill rotWithShape="1">
                <a:blip r:embed="rId12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5" name="Text Box 67"/>
              <p:cNvSpPr txBox="1">
                <a:spLocks noChangeArrowheads="1"/>
              </p:cNvSpPr>
              <p:nvPr/>
            </p:nvSpPr>
            <p:spPr bwMode="auto">
              <a:xfrm>
                <a:off x="4566972" y="4908866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4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5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66972" y="4908866"/>
                <a:ext cx="2010536" cy="1521866"/>
              </a:xfrm>
              <a:prstGeom prst="rect">
                <a:avLst/>
              </a:prstGeom>
              <a:blipFill rotWithShape="1">
                <a:blip r:embed="rId13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6" name="Text Box 67"/>
              <p:cNvSpPr txBox="1">
                <a:spLocks noChangeArrowheads="1"/>
              </p:cNvSpPr>
              <p:nvPr/>
            </p:nvSpPr>
            <p:spPr bwMode="auto">
              <a:xfrm>
                <a:off x="6582545" y="368373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16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6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2545" y="368373"/>
                <a:ext cx="2010536" cy="1521866"/>
              </a:xfrm>
              <a:prstGeom prst="rect">
                <a:avLst/>
              </a:prstGeom>
              <a:blipFill rotWithShape="1">
                <a:blip r:embed="rId14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7" name="Text Box 67"/>
              <p:cNvSpPr txBox="1">
                <a:spLocks noChangeArrowheads="1"/>
              </p:cNvSpPr>
              <p:nvPr/>
            </p:nvSpPr>
            <p:spPr bwMode="auto">
              <a:xfrm>
                <a:off x="6582545" y="1883561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1080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7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2545" y="1883561"/>
                <a:ext cx="2010536" cy="1521866"/>
              </a:xfrm>
              <a:prstGeom prst="rect">
                <a:avLst/>
              </a:prstGeom>
              <a:blipFill rotWithShape="1">
                <a:blip r:embed="rId15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8" name="Text Box 67"/>
              <p:cNvSpPr txBox="1">
                <a:spLocks noChangeArrowheads="1"/>
              </p:cNvSpPr>
              <p:nvPr/>
            </p:nvSpPr>
            <p:spPr bwMode="auto">
              <a:xfrm>
                <a:off x="6577290" y="3387000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1 620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8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77290" y="3387000"/>
                <a:ext cx="2010536" cy="1521866"/>
              </a:xfrm>
              <a:prstGeom prst="rect">
                <a:avLst/>
              </a:prstGeom>
              <a:blipFill rotWithShape="1">
                <a:blip r:embed="rId16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9" name="Text Box 67"/>
              <p:cNvSpPr txBox="1">
                <a:spLocks noChangeArrowheads="1"/>
              </p:cNvSpPr>
              <p:nvPr/>
            </p:nvSpPr>
            <p:spPr bwMode="auto">
              <a:xfrm>
                <a:off x="6577290" y="4908866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4 096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9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77290" y="4908866"/>
                <a:ext cx="2010536" cy="1521866"/>
              </a:xfrm>
              <a:prstGeom prst="rect">
                <a:avLst/>
              </a:prstGeom>
              <a:blipFill rotWithShape="1">
                <a:blip r:embed="rId17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Text Box 67"/>
              <p:cNvSpPr txBox="1">
                <a:spLocks noChangeArrowheads="1"/>
              </p:cNvSpPr>
              <p:nvPr/>
            </p:nvSpPr>
            <p:spPr bwMode="auto">
              <a:xfrm>
                <a:off x="529090" y="316669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+4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b="0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0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9090" y="316669"/>
                <a:ext cx="2010536" cy="1521866"/>
              </a:xfrm>
              <a:prstGeom prst="rect">
                <a:avLst/>
              </a:prstGeom>
              <a:blipFill rotWithShape="1">
                <a:blip r:embed="rId18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1" name="Text Box 67"/>
              <p:cNvSpPr txBox="1">
                <a:spLocks noChangeArrowheads="1"/>
              </p:cNvSpPr>
              <p:nvPr/>
            </p:nvSpPr>
            <p:spPr bwMode="auto">
              <a:xfrm>
                <a:off x="529090" y="3392851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−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</m:e>
                          </m:d>
                        </m:e>
                        <m:sup>
                          <m:r>
                            <a:rPr lang="en-GB" i="1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1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9090" y="3392851"/>
                <a:ext cx="2010536" cy="1521866"/>
              </a:xfrm>
              <a:prstGeom prst="rect">
                <a:avLst/>
              </a:prstGeom>
              <a:blipFill rotWithShape="1">
                <a:blip r:embed="rId19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2" name="Text Box 67"/>
              <p:cNvSpPr txBox="1">
                <a:spLocks noChangeArrowheads="1"/>
              </p:cNvSpPr>
              <p:nvPr/>
            </p:nvSpPr>
            <p:spPr bwMode="auto">
              <a:xfrm>
                <a:off x="551155" y="4947602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Constant</m:t>
                      </m:r>
                    </m:oMath>
                  </m:oMathPara>
                </a14:m>
                <a:endParaRPr lang="en-GB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2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1155" y="4947602"/>
                <a:ext cx="2010536" cy="1521866"/>
              </a:xfrm>
              <a:prstGeom prst="rect">
                <a:avLst/>
              </a:prstGeom>
              <a:blipFill rotWithShape="1">
                <a:blip r:embed="rId20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3" name="Text Box 67"/>
              <p:cNvSpPr txBox="1">
                <a:spLocks noChangeArrowheads="1"/>
              </p:cNvSpPr>
              <p:nvPr/>
            </p:nvSpPr>
            <p:spPr bwMode="auto">
              <a:xfrm>
                <a:off x="2553938" y="316669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+2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3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53938" y="316669"/>
                <a:ext cx="2010536" cy="1521866"/>
              </a:xfrm>
              <a:prstGeom prst="rect">
                <a:avLst/>
              </a:prstGeom>
              <a:blipFill rotWithShape="1">
                <a:blip r:embed="rId21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Text Box 67"/>
              <p:cNvSpPr txBox="1">
                <a:spLocks noChangeArrowheads="1"/>
              </p:cNvSpPr>
              <p:nvPr/>
            </p:nvSpPr>
            <p:spPr bwMode="auto">
              <a:xfrm>
                <a:off x="2540147" y="1890797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4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40147" y="1890797"/>
                <a:ext cx="2010536" cy="1521866"/>
              </a:xfrm>
              <a:prstGeom prst="rect">
                <a:avLst/>
              </a:prstGeom>
              <a:blipFill rotWithShape="1">
                <a:blip r:embed="rId22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5" name="Text Box 67"/>
              <p:cNvSpPr txBox="1">
                <a:spLocks noChangeArrowheads="1"/>
              </p:cNvSpPr>
              <p:nvPr/>
            </p:nvSpPr>
            <p:spPr bwMode="auto">
              <a:xfrm>
                <a:off x="2539626" y="3412663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Constant</m:t>
                      </m:r>
                    </m:oMath>
                  </m:oMathPara>
                </a14:m>
                <a:endParaRPr lang="en-GB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5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39626" y="3412663"/>
                <a:ext cx="2010536" cy="1521866"/>
              </a:xfrm>
              <a:prstGeom prst="rect">
                <a:avLst/>
              </a:prstGeom>
              <a:blipFill rotWithShape="1">
                <a:blip r:embed="rId23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6" name="Text Box 67"/>
              <p:cNvSpPr txBox="1">
                <a:spLocks noChangeArrowheads="1"/>
              </p:cNvSpPr>
              <p:nvPr/>
            </p:nvSpPr>
            <p:spPr bwMode="auto">
              <a:xfrm>
                <a:off x="2561691" y="4927293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+2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6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61691" y="4927293"/>
                <a:ext cx="2010536" cy="1521866"/>
              </a:xfrm>
              <a:prstGeom prst="rect">
                <a:avLst/>
              </a:prstGeom>
              <a:blipFill rotWithShape="1">
                <a:blip r:embed="rId24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Text Box 67"/>
              <p:cNvSpPr txBox="1">
                <a:spLocks noChangeArrowheads="1"/>
              </p:cNvSpPr>
              <p:nvPr/>
            </p:nvSpPr>
            <p:spPr bwMode="auto">
              <a:xfrm>
                <a:off x="4550162" y="328699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−5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i="1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7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50162" y="328699"/>
                <a:ext cx="2010536" cy="1521866"/>
              </a:xfrm>
              <a:prstGeom prst="rect">
                <a:avLst/>
              </a:prstGeom>
              <a:blipFill rotWithShape="1">
                <a:blip r:embed="rId25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8" name="Text Box 67"/>
              <p:cNvSpPr txBox="1">
                <a:spLocks noChangeArrowheads="1"/>
              </p:cNvSpPr>
              <p:nvPr/>
            </p:nvSpPr>
            <p:spPr bwMode="auto">
              <a:xfrm>
                <a:off x="4589332" y="1878843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+2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Constant</m:t>
                      </m:r>
                    </m:oMath>
                  </m:oMathPara>
                </a14:m>
                <a:endParaRPr lang="en-GB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8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89332" y="1878843"/>
                <a:ext cx="2010536" cy="1521866"/>
              </a:xfrm>
              <a:prstGeom prst="rect">
                <a:avLst/>
              </a:prstGeom>
              <a:blipFill rotWithShape="1">
                <a:blip r:embed="rId26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9" name="Text Box 67"/>
              <p:cNvSpPr txBox="1">
                <a:spLocks noChangeArrowheads="1"/>
              </p:cNvSpPr>
              <p:nvPr/>
            </p:nvSpPr>
            <p:spPr bwMode="auto">
              <a:xfrm>
                <a:off x="4577494" y="3470730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9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7494" y="3470730"/>
                <a:ext cx="2010536" cy="1521866"/>
              </a:xfrm>
              <a:prstGeom prst="rect">
                <a:avLst/>
              </a:prstGeom>
              <a:blipFill rotWithShape="1">
                <a:blip r:embed="rId27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0" name="Text Box 67"/>
              <p:cNvSpPr txBox="1">
                <a:spLocks noChangeArrowheads="1"/>
              </p:cNvSpPr>
              <p:nvPr/>
            </p:nvSpPr>
            <p:spPr bwMode="auto">
              <a:xfrm>
                <a:off x="4550683" y="4908866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0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50683" y="4908866"/>
                <a:ext cx="2010536" cy="1521866"/>
              </a:xfrm>
              <a:prstGeom prst="rect">
                <a:avLst/>
              </a:prstGeom>
              <a:blipFill rotWithShape="1">
                <a:blip r:embed="rId28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1" name="Text Box 67"/>
              <p:cNvSpPr txBox="1">
                <a:spLocks noChangeArrowheads="1"/>
              </p:cNvSpPr>
              <p:nvPr/>
            </p:nvSpPr>
            <p:spPr bwMode="auto">
              <a:xfrm>
                <a:off x="6591286" y="316669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+4</m:t>
                              </m:r>
                            </m:e>
                          </m:d>
                        </m:e>
                        <m:sup>
                          <m:r>
                            <a:rPr lang="en-GB" i="1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Constant</m:t>
                      </m:r>
                    </m:oMath>
                  </m:oMathPara>
                </a14:m>
                <a:endParaRPr lang="en-GB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1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91286" y="316669"/>
                <a:ext cx="2010536" cy="1521866"/>
              </a:xfrm>
              <a:prstGeom prst="rect">
                <a:avLst/>
              </a:prstGeom>
              <a:blipFill rotWithShape="1">
                <a:blip r:embed="rId29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2" name="Text Box 67"/>
              <p:cNvSpPr txBox="1">
                <a:spLocks noChangeArrowheads="1"/>
              </p:cNvSpPr>
              <p:nvPr/>
            </p:nvSpPr>
            <p:spPr bwMode="auto">
              <a:xfrm>
                <a:off x="6588030" y="1890797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2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8030" y="1890797"/>
                <a:ext cx="2010536" cy="1521866"/>
              </a:xfrm>
              <a:prstGeom prst="rect">
                <a:avLst/>
              </a:prstGeom>
              <a:blipFill rotWithShape="1">
                <a:blip r:embed="rId30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3" name="Text Box 67"/>
              <p:cNvSpPr txBox="1">
                <a:spLocks noChangeArrowheads="1"/>
              </p:cNvSpPr>
              <p:nvPr/>
            </p:nvSpPr>
            <p:spPr bwMode="auto">
              <a:xfrm>
                <a:off x="6588030" y="3425736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3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8030" y="3425736"/>
                <a:ext cx="2010536" cy="1521866"/>
              </a:xfrm>
              <a:prstGeom prst="rect">
                <a:avLst/>
              </a:prstGeom>
              <a:blipFill rotWithShape="1">
                <a:blip r:embed="rId31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4" name="Text Box 67"/>
              <p:cNvSpPr txBox="1">
                <a:spLocks noChangeArrowheads="1"/>
              </p:cNvSpPr>
              <p:nvPr/>
            </p:nvSpPr>
            <p:spPr bwMode="auto">
              <a:xfrm>
                <a:off x="6574140" y="4908866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−8</m:t>
                              </m:r>
                            </m:e>
                          </m:d>
                        </m:e>
                        <m:sup>
                          <m:r>
                            <a:rPr lang="en-GB" i="1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Constant</m:t>
                      </m:r>
                    </m:oMath>
                  </m:oMathPara>
                </a14:m>
                <a:endParaRPr lang="en-GB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4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74140" y="4908866"/>
                <a:ext cx="2010536" cy="1521866"/>
              </a:xfrm>
              <a:prstGeom prst="rect">
                <a:avLst/>
              </a:prstGeom>
              <a:blipFill rotWithShape="1">
                <a:blip r:embed="rId32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5" name="Text Box 67"/>
              <p:cNvSpPr txBox="1">
                <a:spLocks noChangeArrowheads="1"/>
              </p:cNvSpPr>
              <p:nvPr/>
            </p:nvSpPr>
            <p:spPr bwMode="auto">
              <a:xfrm>
                <a:off x="551155" y="1863889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+4</m:t>
                              </m:r>
                            </m:e>
                          </m:d>
                        </m:e>
                        <m:sup>
                          <m:r>
                            <a:rPr lang="en-GB" i="1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GB" b="0" i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5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1155" y="1863889"/>
                <a:ext cx="2010536" cy="1521866"/>
              </a:xfrm>
              <a:prstGeom prst="rect">
                <a:avLst/>
              </a:prstGeom>
              <a:blipFill rotWithShape="1">
                <a:blip r:embed="rId33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54183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4163" grpId="0" animBg="1"/>
      <p:bldP spid="36" grpId="0" animBg="1"/>
      <p:bldP spid="37" grpId="0" animBg="1"/>
      <p:bldP spid="38" grpId="0" animBg="1"/>
      <p:bldP spid="49" grpId="0" animBg="1"/>
      <p:bldP spid="50" grpId="0" animBg="1"/>
      <p:bldP spid="51" grpId="0" animBg="1"/>
      <p:bldP spid="52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 descr="Catchphrase gam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5354" y="316669"/>
            <a:ext cx="7914532" cy="6081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4163" name="Text Box 67"/>
              <p:cNvSpPr txBox="1">
                <a:spLocks noChangeArrowheads="1"/>
              </p:cNvSpPr>
              <p:nvPr/>
            </p:nvSpPr>
            <p:spPr bwMode="auto">
              <a:xfrm>
                <a:off x="564594" y="349946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</m:t>
                      </m:r>
                    </m:oMath>
                  </m:oMathPara>
                </a14:m>
                <a:endParaRPr lang="en-GB" sz="28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4163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4594" y="349946"/>
                <a:ext cx="2010536" cy="1521866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6" name="Text Box 67"/>
              <p:cNvSpPr txBox="1">
                <a:spLocks noChangeArrowheads="1"/>
              </p:cNvSpPr>
              <p:nvPr/>
            </p:nvSpPr>
            <p:spPr bwMode="auto">
              <a:xfrm>
                <a:off x="545900" y="1863889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8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6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5900" y="1863889"/>
                <a:ext cx="2010536" cy="1521866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7" name="Text Box 67"/>
              <p:cNvSpPr txBox="1">
                <a:spLocks noChangeArrowheads="1"/>
              </p:cNvSpPr>
              <p:nvPr/>
            </p:nvSpPr>
            <p:spPr bwMode="auto">
              <a:xfrm>
                <a:off x="545900" y="3387000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12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7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5900" y="3387000"/>
                <a:ext cx="2010536" cy="1521866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8" name="Text Box 67"/>
              <p:cNvSpPr txBox="1">
                <a:spLocks noChangeArrowheads="1"/>
              </p:cNvSpPr>
              <p:nvPr/>
            </p:nvSpPr>
            <p:spPr bwMode="auto">
              <a:xfrm>
                <a:off x="545900" y="4908866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243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8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5900" y="4908866"/>
                <a:ext cx="2010536" cy="1521866"/>
              </a:xfrm>
              <a:prstGeom prst="rect">
                <a:avLst/>
              </a:prstGeom>
              <a:blipFill rotWithShape="1">
                <a:blip r:embed="rId7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9" name="Text Box 67"/>
              <p:cNvSpPr txBox="1">
                <a:spLocks noChangeArrowheads="1"/>
              </p:cNvSpPr>
              <p:nvPr/>
            </p:nvSpPr>
            <p:spPr bwMode="auto">
              <a:xfrm>
                <a:off x="2556436" y="348701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12</m:t>
                      </m:r>
                    </m:oMath>
                  </m:oMathPara>
                </a14:m>
                <a:endParaRPr lang="en-GB" sz="2800" b="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49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56436" y="348701"/>
                <a:ext cx="2010536" cy="1521866"/>
              </a:xfrm>
              <a:prstGeom prst="rect">
                <a:avLst/>
              </a:prstGeom>
              <a:blipFill rotWithShape="1">
                <a:blip r:embed="rId8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0" name="Text Box 67"/>
              <p:cNvSpPr txBox="1">
                <a:spLocks noChangeArrowheads="1"/>
              </p:cNvSpPr>
              <p:nvPr/>
            </p:nvSpPr>
            <p:spPr bwMode="auto">
              <a:xfrm>
                <a:off x="2556436" y="1871812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24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50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56436" y="1871812"/>
                <a:ext cx="2010536" cy="1521866"/>
              </a:xfrm>
              <a:prstGeom prst="rect">
                <a:avLst/>
              </a:prstGeom>
              <a:blipFill rotWithShape="1">
                <a:blip r:embed="rId9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 Box 67"/>
          <p:cNvSpPr txBox="1">
            <a:spLocks noChangeArrowheads="1"/>
          </p:cNvSpPr>
          <p:nvPr/>
        </p:nvSpPr>
        <p:spPr bwMode="auto">
          <a:xfrm>
            <a:off x="2585533" y="3393678"/>
            <a:ext cx="2010536" cy="1521866"/>
          </a:xfrm>
          <a:prstGeom prst="rect">
            <a:avLst/>
          </a:prstGeom>
          <a:solidFill>
            <a:schemeClr val="accent3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GB" sz="2800" b="0" dirty="0" smtClean="0">
                <a:solidFill>
                  <a:srgbClr val="000000"/>
                </a:solidFill>
                <a:latin typeface="Cambria Math"/>
                <a:cs typeface="Times New Roman" pitchFamily="18" charset="0"/>
              </a:rPr>
              <a:t>1</a:t>
            </a:r>
            <a:endParaRPr lang="en-GB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2" name="Text Box 67"/>
              <p:cNvSpPr txBox="1">
                <a:spLocks noChangeArrowheads="1"/>
              </p:cNvSpPr>
              <p:nvPr/>
            </p:nvSpPr>
            <p:spPr bwMode="auto">
              <a:xfrm>
                <a:off x="2556436" y="4908866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6</m:t>
                      </m:r>
                    </m:oMath>
                  </m:oMathPara>
                </a14:m>
                <a:endParaRPr lang="en-GB" sz="20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52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56436" y="4908866"/>
                <a:ext cx="2010536" cy="1521866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2" name="Text Box 67"/>
              <p:cNvSpPr txBox="1">
                <a:spLocks noChangeArrowheads="1"/>
              </p:cNvSpPr>
              <p:nvPr/>
            </p:nvSpPr>
            <p:spPr bwMode="auto">
              <a:xfrm>
                <a:off x="4572227" y="368373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−1250</m:t>
                      </m:r>
                    </m:oMath>
                  </m:oMathPara>
                </a14:m>
                <a:endParaRPr lang="en-GB" sz="20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2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227" y="368373"/>
                <a:ext cx="2010536" cy="1521866"/>
              </a:xfrm>
              <a:prstGeom prst="rect">
                <a:avLst/>
              </a:prstGeom>
              <a:blipFill rotWithShape="1">
                <a:blip r:embed="rId11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 Box 67"/>
          <p:cNvSpPr txBox="1">
            <a:spLocks noChangeArrowheads="1"/>
          </p:cNvSpPr>
          <p:nvPr/>
        </p:nvSpPr>
        <p:spPr bwMode="auto">
          <a:xfrm>
            <a:off x="4572227" y="1890239"/>
            <a:ext cx="2010536" cy="1521866"/>
          </a:xfrm>
          <a:prstGeom prst="rect">
            <a:avLst/>
          </a:prstGeom>
          <a:solidFill>
            <a:schemeClr val="accent3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GB" sz="2800" b="0" dirty="0" smtClean="0">
                <a:solidFill>
                  <a:srgbClr val="000000"/>
                </a:solidFill>
                <a:latin typeface="Cambria Math"/>
                <a:cs typeface="Times New Roman" pitchFamily="18" charset="0"/>
              </a:rPr>
              <a:t>8</a:t>
            </a:r>
            <a:endParaRPr lang="en-GB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4" name="Text Box 67"/>
              <p:cNvSpPr txBox="1">
                <a:spLocks noChangeArrowheads="1"/>
              </p:cNvSpPr>
              <p:nvPr/>
            </p:nvSpPr>
            <p:spPr bwMode="auto">
              <a:xfrm>
                <a:off x="4572227" y="3405427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6</m:t>
                      </m:r>
                    </m:oMath>
                  </m:oMathPara>
                </a14:m>
                <a:endParaRPr lang="en-GB" sz="20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4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227" y="3405427"/>
                <a:ext cx="2010536" cy="1521866"/>
              </a:xfrm>
              <a:prstGeom prst="rect">
                <a:avLst/>
              </a:prstGeom>
              <a:blipFill rotWithShape="1">
                <a:blip r:embed="rId12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5" name="Text Box 67"/>
              <p:cNvSpPr txBox="1">
                <a:spLocks noChangeArrowheads="1"/>
              </p:cNvSpPr>
              <p:nvPr/>
            </p:nvSpPr>
            <p:spPr bwMode="auto">
              <a:xfrm>
                <a:off x="4566972" y="4908866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4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5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66972" y="4908866"/>
                <a:ext cx="2010536" cy="1521866"/>
              </a:xfrm>
              <a:prstGeom prst="rect">
                <a:avLst/>
              </a:prstGeom>
              <a:blipFill rotWithShape="1">
                <a:blip r:embed="rId13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6" name="Text Box 67"/>
              <p:cNvSpPr txBox="1">
                <a:spLocks noChangeArrowheads="1"/>
              </p:cNvSpPr>
              <p:nvPr/>
            </p:nvSpPr>
            <p:spPr bwMode="auto">
              <a:xfrm>
                <a:off x="6582545" y="368373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16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6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2545" y="368373"/>
                <a:ext cx="2010536" cy="1521866"/>
              </a:xfrm>
              <a:prstGeom prst="rect">
                <a:avLst/>
              </a:prstGeom>
              <a:blipFill rotWithShape="1">
                <a:blip r:embed="rId14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7" name="Text Box 67"/>
              <p:cNvSpPr txBox="1">
                <a:spLocks noChangeArrowheads="1"/>
              </p:cNvSpPr>
              <p:nvPr/>
            </p:nvSpPr>
            <p:spPr bwMode="auto">
              <a:xfrm>
                <a:off x="6582545" y="1883561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1080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7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2545" y="1883561"/>
                <a:ext cx="2010536" cy="1521866"/>
              </a:xfrm>
              <a:prstGeom prst="rect">
                <a:avLst/>
              </a:prstGeom>
              <a:blipFill rotWithShape="1">
                <a:blip r:embed="rId15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8" name="Text Box 67"/>
              <p:cNvSpPr txBox="1">
                <a:spLocks noChangeArrowheads="1"/>
              </p:cNvSpPr>
              <p:nvPr/>
            </p:nvSpPr>
            <p:spPr bwMode="auto">
              <a:xfrm>
                <a:off x="6577290" y="3387000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1 620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8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77290" y="3387000"/>
                <a:ext cx="2010536" cy="1521866"/>
              </a:xfrm>
              <a:prstGeom prst="rect">
                <a:avLst/>
              </a:prstGeom>
              <a:blipFill rotWithShape="1">
                <a:blip r:embed="rId16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9" name="Text Box 67"/>
              <p:cNvSpPr txBox="1">
                <a:spLocks noChangeArrowheads="1"/>
              </p:cNvSpPr>
              <p:nvPr/>
            </p:nvSpPr>
            <p:spPr bwMode="auto">
              <a:xfrm>
                <a:off x="6577290" y="4908866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4 096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9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77290" y="4908866"/>
                <a:ext cx="2010536" cy="1521866"/>
              </a:xfrm>
              <a:prstGeom prst="rect">
                <a:avLst/>
              </a:prstGeom>
              <a:blipFill rotWithShape="1">
                <a:blip r:embed="rId17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Text Box 67"/>
              <p:cNvSpPr txBox="1">
                <a:spLocks noChangeArrowheads="1"/>
              </p:cNvSpPr>
              <p:nvPr/>
            </p:nvSpPr>
            <p:spPr bwMode="auto">
              <a:xfrm>
                <a:off x="566926" y="316669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+4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b="0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0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6926" y="316669"/>
                <a:ext cx="2010536" cy="1521866"/>
              </a:xfrm>
              <a:prstGeom prst="rect">
                <a:avLst/>
              </a:prstGeom>
              <a:blipFill rotWithShape="1">
                <a:blip r:embed="rId18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1" name="Text Box 67"/>
              <p:cNvSpPr txBox="1">
                <a:spLocks noChangeArrowheads="1"/>
              </p:cNvSpPr>
              <p:nvPr/>
            </p:nvSpPr>
            <p:spPr bwMode="auto">
              <a:xfrm>
                <a:off x="529090" y="3392851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−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</m:e>
                          </m:d>
                        </m:e>
                        <m:sup>
                          <m:r>
                            <a:rPr lang="en-GB" i="1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1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9090" y="3392851"/>
                <a:ext cx="2010536" cy="1521866"/>
              </a:xfrm>
              <a:prstGeom prst="rect">
                <a:avLst/>
              </a:prstGeom>
              <a:blipFill rotWithShape="1">
                <a:blip r:embed="rId19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2" name="Text Box 67"/>
              <p:cNvSpPr txBox="1">
                <a:spLocks noChangeArrowheads="1"/>
              </p:cNvSpPr>
              <p:nvPr/>
            </p:nvSpPr>
            <p:spPr bwMode="auto">
              <a:xfrm>
                <a:off x="551155" y="4947602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Constant</m:t>
                      </m:r>
                    </m:oMath>
                  </m:oMathPara>
                </a14:m>
                <a:endParaRPr lang="en-GB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2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1155" y="4947602"/>
                <a:ext cx="2010536" cy="1521866"/>
              </a:xfrm>
              <a:prstGeom prst="rect">
                <a:avLst/>
              </a:prstGeom>
              <a:blipFill rotWithShape="1">
                <a:blip r:embed="rId20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3" name="Text Box 67"/>
              <p:cNvSpPr txBox="1">
                <a:spLocks noChangeArrowheads="1"/>
              </p:cNvSpPr>
              <p:nvPr/>
            </p:nvSpPr>
            <p:spPr bwMode="auto">
              <a:xfrm>
                <a:off x="2553938" y="316669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+2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3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53938" y="316669"/>
                <a:ext cx="2010536" cy="1521866"/>
              </a:xfrm>
              <a:prstGeom prst="rect">
                <a:avLst/>
              </a:prstGeom>
              <a:blipFill rotWithShape="1">
                <a:blip r:embed="rId21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Text Box 67"/>
              <p:cNvSpPr txBox="1">
                <a:spLocks noChangeArrowheads="1"/>
              </p:cNvSpPr>
              <p:nvPr/>
            </p:nvSpPr>
            <p:spPr bwMode="auto">
              <a:xfrm>
                <a:off x="2540147" y="1890797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4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40147" y="1890797"/>
                <a:ext cx="2010536" cy="1521866"/>
              </a:xfrm>
              <a:prstGeom prst="rect">
                <a:avLst/>
              </a:prstGeom>
              <a:blipFill rotWithShape="1">
                <a:blip r:embed="rId22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5" name="Text Box 67"/>
              <p:cNvSpPr txBox="1">
                <a:spLocks noChangeArrowheads="1"/>
              </p:cNvSpPr>
              <p:nvPr/>
            </p:nvSpPr>
            <p:spPr bwMode="auto">
              <a:xfrm>
                <a:off x="2539626" y="3412663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Constant</m:t>
                      </m:r>
                    </m:oMath>
                  </m:oMathPara>
                </a14:m>
                <a:endParaRPr lang="en-GB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5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39626" y="3412663"/>
                <a:ext cx="2010536" cy="1521866"/>
              </a:xfrm>
              <a:prstGeom prst="rect">
                <a:avLst/>
              </a:prstGeom>
              <a:blipFill rotWithShape="1">
                <a:blip r:embed="rId23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6" name="Text Box 67"/>
              <p:cNvSpPr txBox="1">
                <a:spLocks noChangeArrowheads="1"/>
              </p:cNvSpPr>
              <p:nvPr/>
            </p:nvSpPr>
            <p:spPr bwMode="auto">
              <a:xfrm>
                <a:off x="2561691" y="4927293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+2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6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61691" y="4927293"/>
                <a:ext cx="2010536" cy="1521866"/>
              </a:xfrm>
              <a:prstGeom prst="rect">
                <a:avLst/>
              </a:prstGeom>
              <a:blipFill rotWithShape="1">
                <a:blip r:embed="rId24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Text Box 67"/>
              <p:cNvSpPr txBox="1">
                <a:spLocks noChangeArrowheads="1"/>
              </p:cNvSpPr>
              <p:nvPr/>
            </p:nvSpPr>
            <p:spPr bwMode="auto">
              <a:xfrm>
                <a:off x="4550162" y="328699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−5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i="1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7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50162" y="328699"/>
                <a:ext cx="2010536" cy="1521866"/>
              </a:xfrm>
              <a:prstGeom prst="rect">
                <a:avLst/>
              </a:prstGeom>
              <a:blipFill rotWithShape="1">
                <a:blip r:embed="rId25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8" name="Text Box 67"/>
              <p:cNvSpPr txBox="1">
                <a:spLocks noChangeArrowheads="1"/>
              </p:cNvSpPr>
              <p:nvPr/>
            </p:nvSpPr>
            <p:spPr bwMode="auto">
              <a:xfrm>
                <a:off x="4589332" y="1878843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+2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Constant</m:t>
                      </m:r>
                    </m:oMath>
                  </m:oMathPara>
                </a14:m>
                <a:endParaRPr lang="en-GB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8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89332" y="1878843"/>
                <a:ext cx="2010536" cy="1521866"/>
              </a:xfrm>
              <a:prstGeom prst="rect">
                <a:avLst/>
              </a:prstGeom>
              <a:blipFill rotWithShape="1">
                <a:blip r:embed="rId26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9" name="Text Box 67"/>
              <p:cNvSpPr txBox="1">
                <a:spLocks noChangeArrowheads="1"/>
              </p:cNvSpPr>
              <p:nvPr/>
            </p:nvSpPr>
            <p:spPr bwMode="auto">
              <a:xfrm>
                <a:off x="4577494" y="3470730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i="1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9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7494" y="3470730"/>
                <a:ext cx="2010536" cy="1521866"/>
              </a:xfrm>
              <a:prstGeom prst="rect">
                <a:avLst/>
              </a:prstGeom>
              <a:blipFill rotWithShape="1">
                <a:blip r:embed="rId27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0" name="Text Box 67"/>
              <p:cNvSpPr txBox="1">
                <a:spLocks noChangeArrowheads="1"/>
              </p:cNvSpPr>
              <p:nvPr/>
            </p:nvSpPr>
            <p:spPr bwMode="auto">
              <a:xfrm>
                <a:off x="4550683" y="4908866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0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50683" y="4908866"/>
                <a:ext cx="2010536" cy="1521866"/>
              </a:xfrm>
              <a:prstGeom prst="rect">
                <a:avLst/>
              </a:prstGeom>
              <a:blipFill rotWithShape="1">
                <a:blip r:embed="rId28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1" name="Text Box 67"/>
              <p:cNvSpPr txBox="1">
                <a:spLocks noChangeArrowheads="1"/>
              </p:cNvSpPr>
              <p:nvPr/>
            </p:nvSpPr>
            <p:spPr bwMode="auto">
              <a:xfrm>
                <a:off x="6591286" y="316669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+4</m:t>
                              </m:r>
                            </m:e>
                          </m:d>
                        </m:e>
                        <m:sup>
                          <m:r>
                            <a:rPr lang="en-GB" i="1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Constant</m:t>
                      </m:r>
                    </m:oMath>
                  </m:oMathPara>
                </a14:m>
                <a:endParaRPr lang="en-GB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1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91286" y="316669"/>
                <a:ext cx="2010536" cy="1521866"/>
              </a:xfrm>
              <a:prstGeom prst="rect">
                <a:avLst/>
              </a:prstGeom>
              <a:blipFill rotWithShape="1">
                <a:blip r:embed="rId29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2" name="Text Box 67"/>
              <p:cNvSpPr txBox="1">
                <a:spLocks noChangeArrowheads="1"/>
              </p:cNvSpPr>
              <p:nvPr/>
            </p:nvSpPr>
            <p:spPr bwMode="auto">
              <a:xfrm>
                <a:off x="6588030" y="1890797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2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8030" y="1890797"/>
                <a:ext cx="2010536" cy="1521866"/>
              </a:xfrm>
              <a:prstGeom prst="rect">
                <a:avLst/>
              </a:prstGeom>
              <a:blipFill rotWithShape="1">
                <a:blip r:embed="rId30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3" name="Text Box 67"/>
              <p:cNvSpPr txBox="1">
                <a:spLocks noChangeArrowheads="1"/>
              </p:cNvSpPr>
              <p:nvPr/>
            </p:nvSpPr>
            <p:spPr bwMode="auto">
              <a:xfrm>
                <a:off x="6588030" y="3425736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3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8030" y="3425736"/>
                <a:ext cx="2010536" cy="1521866"/>
              </a:xfrm>
              <a:prstGeom prst="rect">
                <a:avLst/>
              </a:prstGeom>
              <a:blipFill rotWithShape="1">
                <a:blip r:embed="rId31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4" name="Text Box 67"/>
              <p:cNvSpPr txBox="1">
                <a:spLocks noChangeArrowheads="1"/>
              </p:cNvSpPr>
              <p:nvPr/>
            </p:nvSpPr>
            <p:spPr bwMode="auto">
              <a:xfrm>
                <a:off x="6574140" y="4908866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−8</m:t>
                              </m:r>
                            </m:e>
                          </m:d>
                        </m:e>
                        <m:sup>
                          <m:r>
                            <a:rPr lang="en-GB" i="1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Constant</m:t>
                      </m:r>
                    </m:oMath>
                  </m:oMathPara>
                </a14:m>
                <a:endParaRPr lang="en-GB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4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74140" y="4908866"/>
                <a:ext cx="2010536" cy="1521866"/>
              </a:xfrm>
              <a:prstGeom prst="rect">
                <a:avLst/>
              </a:prstGeom>
              <a:blipFill rotWithShape="1">
                <a:blip r:embed="rId32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5" name="Text Box 67"/>
              <p:cNvSpPr txBox="1">
                <a:spLocks noChangeArrowheads="1"/>
              </p:cNvSpPr>
              <p:nvPr/>
            </p:nvSpPr>
            <p:spPr bwMode="auto">
              <a:xfrm>
                <a:off x="551155" y="1863889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+4</m:t>
                              </m:r>
                            </m:e>
                          </m:d>
                        </m:e>
                        <m:sup>
                          <m:r>
                            <a:rPr lang="en-GB" i="1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GB" b="0" i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5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1155" y="1863889"/>
                <a:ext cx="2010536" cy="1521866"/>
              </a:xfrm>
              <a:prstGeom prst="rect">
                <a:avLst/>
              </a:prstGeom>
              <a:blipFill rotWithShape="1">
                <a:blip r:embed="rId33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96469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4163" grpId="0" animBg="1"/>
      <p:bldP spid="36" grpId="0" animBg="1"/>
      <p:bldP spid="37" grpId="0" animBg="1"/>
      <p:bldP spid="38" grpId="0" animBg="1"/>
      <p:bldP spid="49" grpId="0" animBg="1"/>
      <p:bldP spid="50" grpId="0" animBg="1"/>
      <p:bldP spid="51" grpId="0" animBg="1"/>
      <p:bldP spid="52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2" descr="Catchphrase gam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1155" y="316669"/>
            <a:ext cx="7930821" cy="6094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4163" name="Text Box 67"/>
              <p:cNvSpPr txBox="1">
                <a:spLocks noChangeArrowheads="1"/>
              </p:cNvSpPr>
              <p:nvPr/>
            </p:nvSpPr>
            <p:spPr bwMode="auto">
              <a:xfrm>
                <a:off x="529090" y="316669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</m:t>
                      </m:r>
                    </m:oMath>
                  </m:oMathPara>
                </a14:m>
                <a:endParaRPr lang="en-GB" sz="28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4163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9090" y="316669"/>
                <a:ext cx="2010536" cy="1521866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6" name="Text Box 67"/>
              <p:cNvSpPr txBox="1">
                <a:spLocks noChangeArrowheads="1"/>
              </p:cNvSpPr>
              <p:nvPr/>
            </p:nvSpPr>
            <p:spPr bwMode="auto">
              <a:xfrm>
                <a:off x="545900" y="1863889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8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6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5900" y="1863889"/>
                <a:ext cx="2010536" cy="1521866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7" name="Text Box 67"/>
              <p:cNvSpPr txBox="1">
                <a:spLocks noChangeArrowheads="1"/>
              </p:cNvSpPr>
              <p:nvPr/>
            </p:nvSpPr>
            <p:spPr bwMode="auto">
              <a:xfrm>
                <a:off x="545900" y="3387000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12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7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5900" y="3387000"/>
                <a:ext cx="2010536" cy="1521866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8" name="Text Box 67"/>
              <p:cNvSpPr txBox="1">
                <a:spLocks noChangeArrowheads="1"/>
              </p:cNvSpPr>
              <p:nvPr/>
            </p:nvSpPr>
            <p:spPr bwMode="auto">
              <a:xfrm>
                <a:off x="545900" y="4908866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243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8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5900" y="4908866"/>
                <a:ext cx="2010536" cy="1521866"/>
              </a:xfrm>
              <a:prstGeom prst="rect">
                <a:avLst/>
              </a:prstGeom>
              <a:blipFill rotWithShape="1">
                <a:blip r:embed="rId7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9" name="Text Box 67"/>
              <p:cNvSpPr txBox="1">
                <a:spLocks noChangeArrowheads="1"/>
              </p:cNvSpPr>
              <p:nvPr/>
            </p:nvSpPr>
            <p:spPr bwMode="auto">
              <a:xfrm>
                <a:off x="2556436" y="348701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12</m:t>
                      </m:r>
                    </m:oMath>
                  </m:oMathPara>
                </a14:m>
                <a:endParaRPr lang="en-GB" sz="2800" b="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49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56436" y="348701"/>
                <a:ext cx="2010536" cy="1521866"/>
              </a:xfrm>
              <a:prstGeom prst="rect">
                <a:avLst/>
              </a:prstGeom>
              <a:blipFill rotWithShape="1">
                <a:blip r:embed="rId8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0" name="Text Box 67"/>
              <p:cNvSpPr txBox="1">
                <a:spLocks noChangeArrowheads="1"/>
              </p:cNvSpPr>
              <p:nvPr/>
            </p:nvSpPr>
            <p:spPr bwMode="auto">
              <a:xfrm>
                <a:off x="2556436" y="1871812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24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50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56436" y="1871812"/>
                <a:ext cx="2010536" cy="1521866"/>
              </a:xfrm>
              <a:prstGeom prst="rect">
                <a:avLst/>
              </a:prstGeom>
              <a:blipFill rotWithShape="1">
                <a:blip r:embed="rId9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 Box 67"/>
          <p:cNvSpPr txBox="1">
            <a:spLocks noChangeArrowheads="1"/>
          </p:cNvSpPr>
          <p:nvPr/>
        </p:nvSpPr>
        <p:spPr bwMode="auto">
          <a:xfrm>
            <a:off x="2556436" y="3393678"/>
            <a:ext cx="2010536" cy="1521866"/>
          </a:xfrm>
          <a:prstGeom prst="rect">
            <a:avLst/>
          </a:prstGeom>
          <a:solidFill>
            <a:schemeClr val="accent3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GB" sz="2800" b="0" dirty="0" smtClean="0">
                <a:solidFill>
                  <a:srgbClr val="000000"/>
                </a:solidFill>
                <a:latin typeface="Cambria Math"/>
                <a:cs typeface="Times New Roman" pitchFamily="18" charset="0"/>
              </a:rPr>
              <a:t>1</a:t>
            </a:r>
            <a:endParaRPr lang="en-GB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2" name="Text Box 67"/>
              <p:cNvSpPr txBox="1">
                <a:spLocks noChangeArrowheads="1"/>
              </p:cNvSpPr>
              <p:nvPr/>
            </p:nvSpPr>
            <p:spPr bwMode="auto">
              <a:xfrm>
                <a:off x="2556436" y="4908866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6</m:t>
                      </m:r>
                    </m:oMath>
                  </m:oMathPara>
                </a14:m>
                <a:endParaRPr lang="en-GB" sz="20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52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56436" y="4908866"/>
                <a:ext cx="2010536" cy="1521866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2" name="Text Box 67"/>
              <p:cNvSpPr txBox="1">
                <a:spLocks noChangeArrowheads="1"/>
              </p:cNvSpPr>
              <p:nvPr/>
            </p:nvSpPr>
            <p:spPr bwMode="auto">
              <a:xfrm>
                <a:off x="4572227" y="368373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−1250</m:t>
                      </m:r>
                    </m:oMath>
                  </m:oMathPara>
                </a14:m>
                <a:endParaRPr lang="en-GB" sz="20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2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227" y="368373"/>
                <a:ext cx="2010536" cy="1521866"/>
              </a:xfrm>
              <a:prstGeom prst="rect">
                <a:avLst/>
              </a:prstGeom>
              <a:blipFill rotWithShape="1">
                <a:blip r:embed="rId11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 Box 67"/>
          <p:cNvSpPr txBox="1">
            <a:spLocks noChangeArrowheads="1"/>
          </p:cNvSpPr>
          <p:nvPr/>
        </p:nvSpPr>
        <p:spPr bwMode="auto">
          <a:xfrm>
            <a:off x="4572227" y="1890239"/>
            <a:ext cx="2010536" cy="1521866"/>
          </a:xfrm>
          <a:prstGeom prst="rect">
            <a:avLst/>
          </a:prstGeom>
          <a:solidFill>
            <a:schemeClr val="accent3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GB" sz="2800" b="0" dirty="0" smtClean="0">
                <a:solidFill>
                  <a:srgbClr val="000000"/>
                </a:solidFill>
                <a:latin typeface="Cambria Math"/>
                <a:cs typeface="Times New Roman" pitchFamily="18" charset="0"/>
              </a:rPr>
              <a:t>8</a:t>
            </a:r>
            <a:endParaRPr lang="en-GB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4" name="Text Box 67"/>
              <p:cNvSpPr txBox="1">
                <a:spLocks noChangeArrowheads="1"/>
              </p:cNvSpPr>
              <p:nvPr/>
            </p:nvSpPr>
            <p:spPr bwMode="auto">
              <a:xfrm>
                <a:off x="4572227" y="3405427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6</m:t>
                      </m:r>
                    </m:oMath>
                  </m:oMathPara>
                </a14:m>
                <a:endParaRPr lang="en-GB" sz="20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4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227" y="3405427"/>
                <a:ext cx="2010536" cy="1521866"/>
              </a:xfrm>
              <a:prstGeom prst="rect">
                <a:avLst/>
              </a:prstGeom>
              <a:blipFill rotWithShape="1">
                <a:blip r:embed="rId12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5" name="Text Box 67"/>
              <p:cNvSpPr txBox="1">
                <a:spLocks noChangeArrowheads="1"/>
              </p:cNvSpPr>
              <p:nvPr/>
            </p:nvSpPr>
            <p:spPr bwMode="auto">
              <a:xfrm>
                <a:off x="4566972" y="4908866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4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5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66972" y="4908866"/>
                <a:ext cx="2010536" cy="1521866"/>
              </a:xfrm>
              <a:prstGeom prst="rect">
                <a:avLst/>
              </a:prstGeom>
              <a:blipFill rotWithShape="1">
                <a:blip r:embed="rId13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6" name="Text Box 67"/>
              <p:cNvSpPr txBox="1">
                <a:spLocks noChangeArrowheads="1"/>
              </p:cNvSpPr>
              <p:nvPr/>
            </p:nvSpPr>
            <p:spPr bwMode="auto">
              <a:xfrm>
                <a:off x="6582545" y="368373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16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6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2545" y="368373"/>
                <a:ext cx="2010536" cy="1521866"/>
              </a:xfrm>
              <a:prstGeom prst="rect">
                <a:avLst/>
              </a:prstGeom>
              <a:blipFill rotWithShape="1">
                <a:blip r:embed="rId14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7" name="Text Box 67"/>
              <p:cNvSpPr txBox="1">
                <a:spLocks noChangeArrowheads="1"/>
              </p:cNvSpPr>
              <p:nvPr/>
            </p:nvSpPr>
            <p:spPr bwMode="auto">
              <a:xfrm>
                <a:off x="6582545" y="1883561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1080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7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2545" y="1883561"/>
                <a:ext cx="2010536" cy="1521866"/>
              </a:xfrm>
              <a:prstGeom prst="rect">
                <a:avLst/>
              </a:prstGeom>
              <a:blipFill rotWithShape="1">
                <a:blip r:embed="rId15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8" name="Text Box 67"/>
              <p:cNvSpPr txBox="1">
                <a:spLocks noChangeArrowheads="1"/>
              </p:cNvSpPr>
              <p:nvPr/>
            </p:nvSpPr>
            <p:spPr bwMode="auto">
              <a:xfrm>
                <a:off x="6577290" y="3387000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1 620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8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77290" y="3387000"/>
                <a:ext cx="2010536" cy="1521866"/>
              </a:xfrm>
              <a:prstGeom prst="rect">
                <a:avLst/>
              </a:prstGeom>
              <a:blipFill rotWithShape="1">
                <a:blip r:embed="rId16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9" name="Text Box 67"/>
              <p:cNvSpPr txBox="1">
                <a:spLocks noChangeArrowheads="1"/>
              </p:cNvSpPr>
              <p:nvPr/>
            </p:nvSpPr>
            <p:spPr bwMode="auto">
              <a:xfrm>
                <a:off x="6577290" y="4908866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4 096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9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77290" y="4908866"/>
                <a:ext cx="2010536" cy="1521866"/>
              </a:xfrm>
              <a:prstGeom prst="rect">
                <a:avLst/>
              </a:prstGeom>
              <a:blipFill rotWithShape="1">
                <a:blip r:embed="rId17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Text Box 67"/>
              <p:cNvSpPr txBox="1">
                <a:spLocks noChangeArrowheads="1"/>
              </p:cNvSpPr>
              <p:nvPr/>
            </p:nvSpPr>
            <p:spPr bwMode="auto">
              <a:xfrm>
                <a:off x="543402" y="342023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+4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b="0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0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3402" y="342023"/>
                <a:ext cx="2010536" cy="1521866"/>
              </a:xfrm>
              <a:prstGeom prst="rect">
                <a:avLst/>
              </a:prstGeom>
              <a:blipFill rotWithShape="1">
                <a:blip r:embed="rId18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1" name="Text Box 67"/>
              <p:cNvSpPr txBox="1">
                <a:spLocks noChangeArrowheads="1"/>
              </p:cNvSpPr>
              <p:nvPr/>
            </p:nvSpPr>
            <p:spPr bwMode="auto">
              <a:xfrm>
                <a:off x="529090" y="3392851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−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</m:e>
                          </m:d>
                        </m:e>
                        <m:sup>
                          <m:r>
                            <a:rPr lang="en-GB" i="1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1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9090" y="3392851"/>
                <a:ext cx="2010536" cy="1521866"/>
              </a:xfrm>
              <a:prstGeom prst="rect">
                <a:avLst/>
              </a:prstGeom>
              <a:blipFill rotWithShape="1">
                <a:blip r:embed="rId19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2" name="Text Box 67"/>
              <p:cNvSpPr txBox="1">
                <a:spLocks noChangeArrowheads="1"/>
              </p:cNvSpPr>
              <p:nvPr/>
            </p:nvSpPr>
            <p:spPr bwMode="auto">
              <a:xfrm>
                <a:off x="551155" y="4947602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Constant</m:t>
                      </m:r>
                    </m:oMath>
                  </m:oMathPara>
                </a14:m>
                <a:endParaRPr lang="en-GB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2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1155" y="4947602"/>
                <a:ext cx="2010536" cy="1521866"/>
              </a:xfrm>
              <a:prstGeom prst="rect">
                <a:avLst/>
              </a:prstGeom>
              <a:blipFill rotWithShape="1">
                <a:blip r:embed="rId20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3" name="Text Box 67"/>
              <p:cNvSpPr txBox="1">
                <a:spLocks noChangeArrowheads="1"/>
              </p:cNvSpPr>
              <p:nvPr/>
            </p:nvSpPr>
            <p:spPr bwMode="auto">
              <a:xfrm>
                <a:off x="2553938" y="316669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+2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3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53938" y="316669"/>
                <a:ext cx="2010536" cy="1521866"/>
              </a:xfrm>
              <a:prstGeom prst="rect">
                <a:avLst/>
              </a:prstGeom>
              <a:blipFill rotWithShape="1">
                <a:blip r:embed="rId21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Text Box 67"/>
              <p:cNvSpPr txBox="1">
                <a:spLocks noChangeArrowheads="1"/>
              </p:cNvSpPr>
              <p:nvPr/>
            </p:nvSpPr>
            <p:spPr bwMode="auto">
              <a:xfrm>
                <a:off x="2540147" y="1890797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4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40147" y="1890797"/>
                <a:ext cx="2010536" cy="1521866"/>
              </a:xfrm>
              <a:prstGeom prst="rect">
                <a:avLst/>
              </a:prstGeom>
              <a:blipFill rotWithShape="1">
                <a:blip r:embed="rId22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5" name="Text Box 67"/>
              <p:cNvSpPr txBox="1">
                <a:spLocks noChangeArrowheads="1"/>
              </p:cNvSpPr>
              <p:nvPr/>
            </p:nvSpPr>
            <p:spPr bwMode="auto">
              <a:xfrm>
                <a:off x="2539626" y="3412663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Constant</m:t>
                      </m:r>
                    </m:oMath>
                  </m:oMathPara>
                </a14:m>
                <a:endParaRPr lang="en-GB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5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39626" y="3412663"/>
                <a:ext cx="2010536" cy="1521866"/>
              </a:xfrm>
              <a:prstGeom prst="rect">
                <a:avLst/>
              </a:prstGeom>
              <a:blipFill rotWithShape="1">
                <a:blip r:embed="rId23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6" name="Text Box 67"/>
              <p:cNvSpPr txBox="1">
                <a:spLocks noChangeArrowheads="1"/>
              </p:cNvSpPr>
              <p:nvPr/>
            </p:nvSpPr>
            <p:spPr bwMode="auto">
              <a:xfrm>
                <a:off x="2561691" y="4927293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+2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6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61691" y="4927293"/>
                <a:ext cx="2010536" cy="1521866"/>
              </a:xfrm>
              <a:prstGeom prst="rect">
                <a:avLst/>
              </a:prstGeom>
              <a:blipFill rotWithShape="1">
                <a:blip r:embed="rId24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Text Box 67"/>
              <p:cNvSpPr txBox="1">
                <a:spLocks noChangeArrowheads="1"/>
              </p:cNvSpPr>
              <p:nvPr/>
            </p:nvSpPr>
            <p:spPr bwMode="auto">
              <a:xfrm>
                <a:off x="4550162" y="328699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−5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i="1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7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50162" y="328699"/>
                <a:ext cx="2010536" cy="1521866"/>
              </a:xfrm>
              <a:prstGeom prst="rect">
                <a:avLst/>
              </a:prstGeom>
              <a:blipFill rotWithShape="1">
                <a:blip r:embed="rId25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8" name="Text Box 67"/>
              <p:cNvSpPr txBox="1">
                <a:spLocks noChangeArrowheads="1"/>
              </p:cNvSpPr>
              <p:nvPr/>
            </p:nvSpPr>
            <p:spPr bwMode="auto">
              <a:xfrm>
                <a:off x="4589332" y="1878843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+2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Constant</m:t>
                      </m:r>
                    </m:oMath>
                  </m:oMathPara>
                </a14:m>
                <a:endParaRPr lang="en-GB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8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89332" y="1878843"/>
                <a:ext cx="2010536" cy="1521866"/>
              </a:xfrm>
              <a:prstGeom prst="rect">
                <a:avLst/>
              </a:prstGeom>
              <a:blipFill rotWithShape="1">
                <a:blip r:embed="rId26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9" name="Text Box 67"/>
              <p:cNvSpPr txBox="1">
                <a:spLocks noChangeArrowheads="1"/>
              </p:cNvSpPr>
              <p:nvPr/>
            </p:nvSpPr>
            <p:spPr bwMode="auto">
              <a:xfrm>
                <a:off x="4577494" y="3470730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i="1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9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7494" y="3470730"/>
                <a:ext cx="2010536" cy="1521866"/>
              </a:xfrm>
              <a:prstGeom prst="rect">
                <a:avLst/>
              </a:prstGeom>
              <a:blipFill rotWithShape="1">
                <a:blip r:embed="rId27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0" name="Text Box 67"/>
              <p:cNvSpPr txBox="1">
                <a:spLocks noChangeArrowheads="1"/>
              </p:cNvSpPr>
              <p:nvPr/>
            </p:nvSpPr>
            <p:spPr bwMode="auto">
              <a:xfrm>
                <a:off x="4550683" y="4908866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0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50683" y="4908866"/>
                <a:ext cx="2010536" cy="1521866"/>
              </a:xfrm>
              <a:prstGeom prst="rect">
                <a:avLst/>
              </a:prstGeom>
              <a:blipFill rotWithShape="1">
                <a:blip r:embed="rId28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1" name="Text Box 67"/>
              <p:cNvSpPr txBox="1">
                <a:spLocks noChangeArrowheads="1"/>
              </p:cNvSpPr>
              <p:nvPr/>
            </p:nvSpPr>
            <p:spPr bwMode="auto">
              <a:xfrm>
                <a:off x="6591286" y="316669"/>
                <a:ext cx="2010536" cy="1521866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+4</m:t>
                              </m:r>
                            </m:e>
                          </m:d>
                        </m:e>
                        <m:sup>
                          <m:r>
                            <a:rPr lang="en-GB" i="1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Constant</m:t>
                      </m:r>
                    </m:oMath>
                  </m:oMathPara>
                </a14:m>
                <a:endParaRPr lang="en-GB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1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91286" y="316669"/>
                <a:ext cx="2010536" cy="1521866"/>
              </a:xfrm>
              <a:prstGeom prst="rect">
                <a:avLst/>
              </a:prstGeom>
              <a:blipFill rotWithShape="1">
                <a:blip r:embed="rId29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2" name="Text Box 67"/>
              <p:cNvSpPr txBox="1">
                <a:spLocks noChangeArrowheads="1"/>
              </p:cNvSpPr>
              <p:nvPr/>
            </p:nvSpPr>
            <p:spPr bwMode="auto">
              <a:xfrm>
                <a:off x="6588030" y="1890797"/>
                <a:ext cx="2010536" cy="1521866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2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8030" y="1890797"/>
                <a:ext cx="2010536" cy="1521866"/>
              </a:xfrm>
              <a:prstGeom prst="rect">
                <a:avLst/>
              </a:prstGeom>
              <a:blipFill rotWithShape="1">
                <a:blip r:embed="rId30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3" name="Text Box 67"/>
              <p:cNvSpPr txBox="1">
                <a:spLocks noChangeArrowheads="1"/>
              </p:cNvSpPr>
              <p:nvPr/>
            </p:nvSpPr>
            <p:spPr bwMode="auto">
              <a:xfrm>
                <a:off x="6588030" y="3425736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3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8030" y="3425736"/>
                <a:ext cx="2010536" cy="1521866"/>
              </a:xfrm>
              <a:prstGeom prst="rect">
                <a:avLst/>
              </a:prstGeom>
              <a:blipFill rotWithShape="1">
                <a:blip r:embed="rId31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4" name="Text Box 67"/>
              <p:cNvSpPr txBox="1">
                <a:spLocks noChangeArrowheads="1"/>
              </p:cNvSpPr>
              <p:nvPr/>
            </p:nvSpPr>
            <p:spPr bwMode="auto">
              <a:xfrm>
                <a:off x="6574140" y="4908866"/>
                <a:ext cx="2010536" cy="1521866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−8</m:t>
                              </m:r>
                            </m:e>
                          </m:d>
                        </m:e>
                        <m:sup>
                          <m:r>
                            <a:rPr lang="en-GB" i="1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Constant</m:t>
                      </m:r>
                    </m:oMath>
                  </m:oMathPara>
                </a14:m>
                <a:endParaRPr lang="en-GB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4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74140" y="4908866"/>
                <a:ext cx="2010536" cy="1521866"/>
              </a:xfrm>
              <a:prstGeom prst="rect">
                <a:avLst/>
              </a:prstGeom>
              <a:blipFill rotWithShape="1">
                <a:blip r:embed="rId32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5" name="Text Box 67"/>
              <p:cNvSpPr txBox="1">
                <a:spLocks noChangeArrowheads="1"/>
              </p:cNvSpPr>
              <p:nvPr/>
            </p:nvSpPr>
            <p:spPr bwMode="auto">
              <a:xfrm>
                <a:off x="551155" y="1863889"/>
                <a:ext cx="2010536" cy="152186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/>
              <a:lstStyle/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GB" i="1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+4</m:t>
                              </m:r>
                            </m:e>
                          </m:d>
                        </m:e>
                        <m:sup>
                          <m:r>
                            <a:rPr lang="en-GB" i="1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 fontAlgn="base"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GB" b="0" i="0" smtClean="0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coefficient</m:t>
                      </m:r>
                    </m:oMath>
                  </m:oMathPara>
                </a14:m>
                <a:endParaRPr lang="en-GB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5" name="Text 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1155" y="1863889"/>
                <a:ext cx="2010536" cy="1521866"/>
              </a:xfrm>
              <a:prstGeom prst="rect">
                <a:avLst/>
              </a:prstGeom>
              <a:blipFill rotWithShape="1">
                <a:blip r:embed="rId33" cstate="print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502272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4163" grpId="0" animBg="1"/>
      <p:bldP spid="36" grpId="0" animBg="1"/>
      <p:bldP spid="37" grpId="0" animBg="1"/>
      <p:bldP spid="38" grpId="0" animBg="1"/>
      <p:bldP spid="49" grpId="0" animBg="1"/>
      <p:bldP spid="50" grpId="0" animBg="1"/>
      <p:bldP spid="51" grpId="0" animBg="1"/>
      <p:bldP spid="52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28</Words>
  <Application>Microsoft Office PowerPoint</Application>
  <PresentationFormat>On-screen Show (4:3)</PresentationFormat>
  <Paragraphs>102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Salter, Andrew</dc:creator>
  <cp:lastModifiedBy>Kate</cp:lastModifiedBy>
  <cp:revision>17</cp:revision>
  <dcterms:created xsi:type="dcterms:W3CDTF">2013-10-14T08:25:47Z</dcterms:created>
  <dcterms:modified xsi:type="dcterms:W3CDTF">2014-01-20T20:59:45Z</dcterms:modified>
</cp:coreProperties>
</file>