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E611B-4115-4207-8737-F2EB5F9C13FB}" type="datetimeFigureOut">
              <a:rPr lang="en-US" smtClean="0"/>
              <a:t>3/14/2010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B4705-4BEF-47D7-B9EF-8DD34EE93473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/>
          <a:srcRect l="13613" t="14201" r="20201" b="16272"/>
          <a:stretch>
            <a:fillRect/>
          </a:stretch>
        </p:blipFill>
        <p:spPr bwMode="auto">
          <a:xfrm>
            <a:off x="4714876" y="1714488"/>
            <a:ext cx="3803650" cy="298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3"/>
          <a:srcRect l="7423" t="12722" r="25297" b="17160"/>
          <a:stretch>
            <a:fillRect/>
          </a:stretch>
        </p:blipFill>
        <p:spPr bwMode="auto">
          <a:xfrm>
            <a:off x="500034" y="1643050"/>
            <a:ext cx="385635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786050" y="357166"/>
            <a:ext cx="33756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Logarithms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7224" y="5143512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I scored </a:t>
            </a:r>
            <a:r>
              <a:rPr lang="en-GB" sz="3200" dirty="0" smtClean="0">
                <a:solidFill>
                  <a:srgbClr val="FF0000"/>
                </a:solidFill>
              </a:rPr>
              <a:t>3 out of 8 </a:t>
            </a:r>
            <a:r>
              <a:rPr lang="en-GB" sz="3200" dirty="0" smtClean="0"/>
              <a:t>in my logarithms test but which three did I get correct?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42844" y="18452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1.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42026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7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57686" y="185736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686" y="348829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6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348829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5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844" y="2631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3.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57686" y="263104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4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57686" y="420267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8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RM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anfossy.d</dc:creator>
  <cp:lastModifiedBy>anfossy.d</cp:lastModifiedBy>
  <cp:revision>2</cp:revision>
  <dcterms:created xsi:type="dcterms:W3CDTF">2010-03-14T12:47:02Z</dcterms:created>
  <dcterms:modified xsi:type="dcterms:W3CDTF">2010-03-14T13:06:01Z</dcterms:modified>
</cp:coreProperties>
</file>