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576" autoAdjust="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C6CBB-6158-45EB-AF6A-6125AB492E23}" type="datetimeFigureOut">
              <a:rPr lang="en-GB" smtClean="0"/>
              <a:pPr/>
              <a:t>10/01/2014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338AA-39F6-4451-B756-66A5DFDDF77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C6CBB-6158-45EB-AF6A-6125AB492E23}" type="datetimeFigureOut">
              <a:rPr lang="en-GB" smtClean="0"/>
              <a:pPr/>
              <a:t>10/01/2014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338AA-39F6-4451-B756-66A5DFDDF77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C6CBB-6158-45EB-AF6A-6125AB492E23}" type="datetimeFigureOut">
              <a:rPr lang="en-GB" smtClean="0"/>
              <a:pPr/>
              <a:t>10/01/2014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338AA-39F6-4451-B756-66A5DFDDF77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C6CBB-6158-45EB-AF6A-6125AB492E23}" type="datetimeFigureOut">
              <a:rPr lang="en-GB" smtClean="0"/>
              <a:pPr/>
              <a:t>10/01/2014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338AA-39F6-4451-B756-66A5DFDDF77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C6CBB-6158-45EB-AF6A-6125AB492E23}" type="datetimeFigureOut">
              <a:rPr lang="en-GB" smtClean="0"/>
              <a:pPr/>
              <a:t>10/01/2014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338AA-39F6-4451-B756-66A5DFDDF77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C6CBB-6158-45EB-AF6A-6125AB492E23}" type="datetimeFigureOut">
              <a:rPr lang="en-GB" smtClean="0"/>
              <a:pPr/>
              <a:t>10/01/2014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338AA-39F6-4451-B756-66A5DFDDF77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C6CBB-6158-45EB-AF6A-6125AB492E23}" type="datetimeFigureOut">
              <a:rPr lang="en-GB" smtClean="0"/>
              <a:pPr/>
              <a:t>10/01/2014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338AA-39F6-4451-B756-66A5DFDDF77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C6CBB-6158-45EB-AF6A-6125AB492E23}" type="datetimeFigureOut">
              <a:rPr lang="en-GB" smtClean="0"/>
              <a:pPr/>
              <a:t>10/01/2014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338AA-39F6-4451-B756-66A5DFDDF77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C6CBB-6158-45EB-AF6A-6125AB492E23}" type="datetimeFigureOut">
              <a:rPr lang="en-GB" smtClean="0"/>
              <a:pPr/>
              <a:t>10/01/2014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338AA-39F6-4451-B756-66A5DFDDF77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C6CBB-6158-45EB-AF6A-6125AB492E23}" type="datetimeFigureOut">
              <a:rPr lang="en-GB" smtClean="0"/>
              <a:pPr/>
              <a:t>10/01/2014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338AA-39F6-4451-B756-66A5DFDDF77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C6CBB-6158-45EB-AF6A-6125AB492E23}" type="datetimeFigureOut">
              <a:rPr lang="en-GB" smtClean="0"/>
              <a:pPr/>
              <a:t>10/01/2014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338AA-39F6-4451-B756-66A5DFDDF77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CC6CBB-6158-45EB-AF6A-6125AB492E23}" type="datetimeFigureOut">
              <a:rPr lang="en-GB" smtClean="0"/>
              <a:pPr/>
              <a:t>10/01/2014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2338AA-39F6-4451-B756-66A5DFDDF77A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en-GB" sz="2400" dirty="0" smtClean="0"/>
              <a:t>8</a:t>
            </a:r>
            <a:r>
              <a:rPr lang="en-GB" sz="2400" baseline="30000" dirty="0" smtClean="0"/>
              <a:t>x</a:t>
            </a:r>
            <a:r>
              <a:rPr lang="en-GB" sz="2400" dirty="0" smtClean="0"/>
              <a:t> = 14</a:t>
            </a:r>
          </a:p>
          <a:p>
            <a:r>
              <a:rPr lang="en-GB" sz="2400" dirty="0" smtClean="0"/>
              <a:t>9</a:t>
            </a:r>
            <a:r>
              <a:rPr lang="en-GB" sz="2400" baseline="30000" dirty="0" smtClean="0"/>
              <a:t>x</a:t>
            </a:r>
            <a:r>
              <a:rPr lang="en-GB" sz="2400" dirty="0" smtClean="0"/>
              <a:t> = 99</a:t>
            </a:r>
          </a:p>
          <a:p>
            <a:r>
              <a:rPr lang="en-GB" sz="2400" dirty="0" smtClean="0"/>
              <a:t>log</a:t>
            </a:r>
            <a:r>
              <a:rPr lang="en-GB" sz="2400" baseline="-25000" dirty="0" smtClean="0"/>
              <a:t>2</a:t>
            </a:r>
            <a:r>
              <a:rPr lang="en-GB" sz="2400" dirty="0" smtClean="0"/>
              <a:t>y = -3</a:t>
            </a:r>
          </a:p>
          <a:p>
            <a:r>
              <a:rPr lang="en-GB" sz="2400" dirty="0"/>
              <a:t>l</a:t>
            </a:r>
            <a:r>
              <a:rPr lang="en-GB" sz="2400" dirty="0" smtClean="0"/>
              <a:t>og</a:t>
            </a:r>
            <a:r>
              <a:rPr lang="en-GB" sz="2400" baseline="-25000" dirty="0" smtClean="0"/>
              <a:t>3</a:t>
            </a:r>
            <a:r>
              <a:rPr lang="en-GB" sz="2400" dirty="0" smtClean="0"/>
              <a:t>(x – 2) = -1</a:t>
            </a:r>
          </a:p>
          <a:p>
            <a:r>
              <a:rPr lang="en-GB" sz="2400" dirty="0" smtClean="0"/>
              <a:t>7</a:t>
            </a:r>
            <a:r>
              <a:rPr lang="en-GB" sz="2400" baseline="30000" dirty="0" smtClean="0"/>
              <a:t>2x-1</a:t>
            </a:r>
            <a:r>
              <a:rPr lang="en-GB" sz="2400" dirty="0" smtClean="0"/>
              <a:t> = 23</a:t>
            </a:r>
            <a:endParaRPr lang="en-GB" sz="2400" baseline="30000" dirty="0" smtClean="0"/>
          </a:p>
          <a:p>
            <a:r>
              <a:rPr lang="en-GB" sz="2400" dirty="0" smtClean="0"/>
              <a:t>2</a:t>
            </a:r>
            <a:r>
              <a:rPr lang="en-GB" sz="2400" baseline="30000" dirty="0" smtClean="0"/>
              <a:t>2x</a:t>
            </a:r>
            <a:r>
              <a:rPr lang="en-GB" sz="2400" dirty="0" smtClean="0"/>
              <a:t> </a:t>
            </a:r>
            <a:r>
              <a:rPr lang="en-GB" sz="2400" baseline="30000" dirty="0" smtClean="0"/>
              <a:t>+3</a:t>
            </a:r>
            <a:r>
              <a:rPr lang="en-GB" sz="2400" dirty="0" smtClean="0"/>
              <a:t> = 3</a:t>
            </a:r>
            <a:r>
              <a:rPr lang="en-GB" sz="2400" baseline="30000" dirty="0" smtClean="0"/>
              <a:t>3x + 2</a:t>
            </a:r>
          </a:p>
          <a:p>
            <a:r>
              <a:rPr lang="en-GB" sz="2400" dirty="0" smtClean="0"/>
              <a:t>3</a:t>
            </a:r>
            <a:r>
              <a:rPr lang="en-GB" sz="2400" baseline="30000" dirty="0" smtClean="0"/>
              <a:t>4-3x</a:t>
            </a:r>
            <a:r>
              <a:rPr lang="en-GB" sz="2400" dirty="0" smtClean="0"/>
              <a:t> = 14</a:t>
            </a:r>
            <a:r>
              <a:rPr lang="en-GB" sz="2400" baseline="30000" dirty="0" smtClean="0"/>
              <a:t>x+5</a:t>
            </a:r>
          </a:p>
          <a:p>
            <a:r>
              <a:rPr lang="en-GB" sz="2400" dirty="0" smtClean="0"/>
              <a:t>Given that 0&lt;x&lt;4 and log</a:t>
            </a:r>
            <a:r>
              <a:rPr lang="en-GB" sz="2400" baseline="-25000" dirty="0" smtClean="0"/>
              <a:t>5</a:t>
            </a:r>
            <a:r>
              <a:rPr lang="en-GB" sz="2400" dirty="0" smtClean="0"/>
              <a:t>(4 – x) – 2log</a:t>
            </a:r>
            <a:r>
              <a:rPr lang="en-GB" sz="2400" baseline="-25000" dirty="0" smtClean="0"/>
              <a:t>5</a:t>
            </a:r>
            <a:r>
              <a:rPr lang="en-GB" sz="2400" dirty="0" smtClean="0"/>
              <a:t>x = 1      find the value of x.</a:t>
            </a:r>
          </a:p>
          <a:p>
            <a:r>
              <a:rPr lang="en-GB" sz="2400" dirty="0" smtClean="0"/>
              <a:t>Given that y = 3x</a:t>
            </a:r>
            <a:r>
              <a:rPr lang="en-GB" sz="2400" baseline="30000" dirty="0" smtClean="0"/>
              <a:t>2</a:t>
            </a:r>
          </a:p>
          <a:p>
            <a:pPr>
              <a:buNone/>
            </a:pPr>
            <a:r>
              <a:rPr lang="en-GB" sz="2400" baseline="30000" dirty="0" smtClean="0"/>
              <a:t>	</a:t>
            </a:r>
            <a:r>
              <a:rPr lang="en-GB" sz="2400" dirty="0" smtClean="0"/>
              <a:t>Show that log</a:t>
            </a:r>
            <a:r>
              <a:rPr lang="en-GB" sz="2400" baseline="-25000" dirty="0" smtClean="0"/>
              <a:t>3</a:t>
            </a:r>
            <a:r>
              <a:rPr lang="en-GB" sz="2400" dirty="0" smtClean="0"/>
              <a:t>y = 1 + 2log</a:t>
            </a:r>
            <a:r>
              <a:rPr lang="en-GB" sz="2400" baseline="-25000" dirty="0" smtClean="0"/>
              <a:t>3</a:t>
            </a:r>
            <a:r>
              <a:rPr lang="en-GB" sz="2400" dirty="0" smtClean="0"/>
              <a:t>x</a:t>
            </a:r>
          </a:p>
          <a:p>
            <a:pPr>
              <a:buNone/>
            </a:pPr>
            <a:r>
              <a:rPr lang="en-GB" sz="2400" dirty="0"/>
              <a:t>	</a:t>
            </a:r>
            <a:r>
              <a:rPr lang="en-GB" sz="2400" dirty="0" smtClean="0"/>
              <a:t>Hence, or otherwise, solve the equation </a:t>
            </a:r>
          </a:p>
          <a:p>
            <a:pPr>
              <a:buNone/>
            </a:pPr>
            <a:r>
              <a:rPr lang="en-GB" sz="2400" dirty="0"/>
              <a:t>	</a:t>
            </a:r>
            <a:r>
              <a:rPr lang="en-GB" sz="2400" dirty="0" smtClean="0"/>
              <a:t> 		1 + 2log</a:t>
            </a:r>
            <a:r>
              <a:rPr lang="en-GB" sz="2400" baseline="-25000" dirty="0" smtClean="0"/>
              <a:t>3</a:t>
            </a:r>
            <a:r>
              <a:rPr lang="en-GB" sz="2400" dirty="0" smtClean="0"/>
              <a:t>x = log</a:t>
            </a:r>
            <a:r>
              <a:rPr lang="en-GB" sz="2400" baseline="-25000" dirty="0" smtClean="0"/>
              <a:t>3</a:t>
            </a:r>
            <a:r>
              <a:rPr lang="en-GB" sz="2400" dirty="0" smtClean="0"/>
              <a:t>(28x – 9)</a:t>
            </a:r>
          </a:p>
          <a:p>
            <a:r>
              <a:rPr lang="en-GB" sz="2400" dirty="0" smtClean="0"/>
              <a:t>Find the value of x such that </a:t>
            </a:r>
          </a:p>
          <a:p>
            <a:pPr>
              <a:buNone/>
            </a:pPr>
            <a:r>
              <a:rPr lang="en-GB" sz="2400" dirty="0" smtClean="0"/>
              <a:t>	</a:t>
            </a:r>
            <a:r>
              <a:rPr lang="en-GB" sz="2400" u="sng" dirty="0" smtClean="0"/>
              <a:t>log</a:t>
            </a:r>
            <a:r>
              <a:rPr lang="en-GB" sz="2400" u="sng" baseline="-25000" dirty="0" smtClean="0"/>
              <a:t>2</a:t>
            </a:r>
            <a:r>
              <a:rPr lang="en-GB" sz="2400" u="sng" dirty="0" smtClean="0"/>
              <a:t>32 + log</a:t>
            </a:r>
            <a:r>
              <a:rPr lang="en-GB" sz="2400" u="sng" baseline="-25000" dirty="0" smtClean="0"/>
              <a:t>2</a:t>
            </a:r>
            <a:r>
              <a:rPr lang="en-GB" sz="2400" u="sng" dirty="0" smtClean="0"/>
              <a:t>16 </a:t>
            </a:r>
            <a:r>
              <a:rPr lang="en-GB" sz="2400" dirty="0" smtClean="0"/>
              <a:t>= log</a:t>
            </a:r>
            <a:r>
              <a:rPr lang="en-GB" sz="2400" baseline="-25000" dirty="0" smtClean="0"/>
              <a:t>2</a:t>
            </a:r>
            <a:r>
              <a:rPr lang="en-GB" sz="2400" dirty="0" smtClean="0"/>
              <a:t>x</a:t>
            </a:r>
          </a:p>
          <a:p>
            <a:pPr>
              <a:buNone/>
            </a:pPr>
            <a:r>
              <a:rPr lang="en-GB" sz="2400" dirty="0" smtClean="0"/>
              <a:t>		     log</a:t>
            </a:r>
            <a:r>
              <a:rPr lang="en-GB" sz="2400" baseline="-25000" dirty="0" smtClean="0"/>
              <a:t>2</a:t>
            </a:r>
            <a:r>
              <a:rPr lang="en-GB" sz="2400" dirty="0" smtClean="0"/>
              <a:t>x</a:t>
            </a:r>
          </a:p>
          <a:p>
            <a:pPr>
              <a:buNone/>
            </a:pPr>
            <a:endParaRPr lang="en-GB" sz="2400" dirty="0" smtClean="0"/>
          </a:p>
          <a:p>
            <a:pPr>
              <a:buNone/>
            </a:pPr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3131840" y="0"/>
            <a:ext cx="6012160" cy="286232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b="1" i="1" u="sng" dirty="0" smtClean="0">
                <a:solidFill>
                  <a:srgbClr val="FF0000"/>
                </a:solidFill>
              </a:rPr>
              <a:t>Homework</a:t>
            </a:r>
            <a:endParaRPr lang="en-GB" b="1" i="1" u="sng" dirty="0" smtClean="0">
              <a:solidFill>
                <a:srgbClr val="FF0000"/>
              </a:solidFill>
            </a:endParaRPr>
          </a:p>
          <a:p>
            <a:r>
              <a:rPr lang="en-GB" b="1" i="1" dirty="0" smtClean="0">
                <a:solidFill>
                  <a:srgbClr val="FF0000"/>
                </a:solidFill>
              </a:rPr>
              <a:t>1</a:t>
            </a:r>
            <a:r>
              <a:rPr lang="en-GB" b="1" i="1" dirty="0" smtClean="0">
                <a:solidFill>
                  <a:srgbClr val="FF0000"/>
                </a:solidFill>
              </a:rPr>
              <a:t>. Solve all equations in your exercise books.</a:t>
            </a:r>
          </a:p>
          <a:p>
            <a:r>
              <a:rPr lang="en-GB" b="1" i="1" dirty="0" smtClean="0">
                <a:solidFill>
                  <a:srgbClr val="FF0000"/>
                </a:solidFill>
              </a:rPr>
              <a:t>2. Select 2 equations to create videos for on </a:t>
            </a:r>
            <a:r>
              <a:rPr lang="en-GB" b="1" i="1" dirty="0" err="1" smtClean="0">
                <a:solidFill>
                  <a:srgbClr val="FF0000"/>
                </a:solidFill>
              </a:rPr>
              <a:t>educreations</a:t>
            </a:r>
            <a:r>
              <a:rPr lang="en-GB" b="1" i="1" dirty="0" smtClean="0">
                <a:solidFill>
                  <a:srgbClr val="FF0000"/>
                </a:solidFill>
              </a:rPr>
              <a:t>.</a:t>
            </a:r>
          </a:p>
          <a:p>
            <a:r>
              <a:rPr lang="en-GB" b="1" i="1" dirty="0" smtClean="0">
                <a:solidFill>
                  <a:srgbClr val="FF0000"/>
                </a:solidFill>
              </a:rPr>
              <a:t>Both videos should be no longer than 3 minutes in total.</a:t>
            </a:r>
          </a:p>
          <a:p>
            <a:r>
              <a:rPr lang="en-GB" b="1" i="1" dirty="0" smtClean="0">
                <a:solidFill>
                  <a:srgbClr val="FF0000"/>
                </a:solidFill>
              </a:rPr>
              <a:t>Upload them to </a:t>
            </a:r>
            <a:r>
              <a:rPr lang="en-GB" b="1" i="1" dirty="0" err="1" smtClean="0">
                <a:solidFill>
                  <a:srgbClr val="FF0000"/>
                </a:solidFill>
              </a:rPr>
              <a:t>Showbie</a:t>
            </a:r>
            <a:r>
              <a:rPr lang="en-GB" b="1" i="1" dirty="0" smtClean="0">
                <a:solidFill>
                  <a:srgbClr val="FF0000"/>
                </a:solidFill>
              </a:rPr>
              <a:t> by the deadline by copying lesson link and pasting it in </a:t>
            </a:r>
            <a:r>
              <a:rPr lang="en-GB" b="1" i="1" dirty="0" err="1" smtClean="0">
                <a:solidFill>
                  <a:srgbClr val="FF0000"/>
                </a:solidFill>
              </a:rPr>
              <a:t>Showbie</a:t>
            </a:r>
            <a:r>
              <a:rPr lang="en-GB" b="1" i="1" dirty="0" smtClean="0">
                <a:solidFill>
                  <a:srgbClr val="FF0000"/>
                </a:solidFill>
              </a:rPr>
              <a:t>.</a:t>
            </a:r>
          </a:p>
          <a:p>
            <a:r>
              <a:rPr lang="en-GB" b="1" i="1" dirty="0" smtClean="0">
                <a:solidFill>
                  <a:srgbClr val="FF0000"/>
                </a:solidFill>
              </a:rPr>
              <a:t>* </a:t>
            </a:r>
            <a:r>
              <a:rPr lang="en-GB" b="1" i="1" dirty="0" smtClean="0">
                <a:solidFill>
                  <a:srgbClr val="FF0000"/>
                </a:solidFill>
              </a:rPr>
              <a:t>I need a narrative! Explain what you are doing and why.</a:t>
            </a:r>
          </a:p>
          <a:p>
            <a:r>
              <a:rPr lang="en-GB" b="1" i="1" dirty="0" smtClean="0">
                <a:solidFill>
                  <a:srgbClr val="FF0000"/>
                </a:solidFill>
              </a:rPr>
              <a:t>*If necessary round solutions to 3 significant figures.</a:t>
            </a:r>
          </a:p>
          <a:p>
            <a:r>
              <a:rPr lang="en-GB" b="1" i="1" dirty="0" smtClean="0">
                <a:solidFill>
                  <a:srgbClr val="FF0000"/>
                </a:solidFill>
              </a:rPr>
              <a:t>*Use Khan Academy and/or Exam Solutions for </a:t>
            </a:r>
            <a:r>
              <a:rPr lang="en-GB" b="1" i="1" dirty="0" smtClean="0">
                <a:solidFill>
                  <a:srgbClr val="FF0000"/>
                </a:solidFill>
              </a:rPr>
              <a:t>video examples</a:t>
            </a:r>
            <a:endParaRPr lang="en-GB" b="1" i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139</Words>
  <Application>Microsoft Office PowerPoint</Application>
  <PresentationFormat>On-screen Show (4:3)</PresentationFormat>
  <Paragraphs>26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RM plc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Kate Parsons</dc:creator>
  <cp:lastModifiedBy>Kate Parsons</cp:lastModifiedBy>
  <cp:revision>16</cp:revision>
  <dcterms:created xsi:type="dcterms:W3CDTF">2013-10-07T15:42:06Z</dcterms:created>
  <dcterms:modified xsi:type="dcterms:W3CDTF">2014-01-10T16:05:24Z</dcterms:modified>
</cp:coreProperties>
</file>