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5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B641CF-3365-475C-803C-544073E1B3BB}" type="datetimeFigureOut">
              <a:rPr lang="en-US" smtClean="0"/>
              <a:t>6/12/2013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48890D-9B40-4CC1-AFB2-898DA984164E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772400" cy="1470025"/>
          </a:xfrm>
        </p:spPr>
        <p:txBody>
          <a:bodyPr/>
          <a:lstStyle/>
          <a:p>
            <a:r>
              <a:rPr lang="en-GB" dirty="0" smtClean="0"/>
              <a:t>Coordinate geometry - circle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899592" y="2143116"/>
            <a:ext cx="2029334" cy="2286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14348" y="3929066"/>
            <a:ext cx="5857916" cy="158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-428660" y="4071942"/>
            <a:ext cx="4500594" cy="7143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438252" y="3081334"/>
            <a:ext cx="2845716" cy="30718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017825" y="1748558"/>
            <a:ext cx="3054241" cy="335758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571868" y="3500438"/>
            <a:ext cx="3000396" cy="32147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5572132" y="1428736"/>
            <a:ext cx="2096212" cy="2286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483768" y="4650585"/>
            <a:ext cx="5832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7030A0"/>
                </a:solidFill>
              </a:rPr>
              <a:t>Using your mini white boards answer the following question:</a:t>
            </a:r>
            <a:endParaRPr lang="en-GB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lvl="0" algn="ctr">
              <a:buNone/>
            </a:pPr>
            <a:r>
              <a:rPr lang="en-GB" sz="4000" dirty="0"/>
              <a:t>Write down the coordinates of the centre of the circle </a:t>
            </a:r>
            <a:endParaRPr lang="en-GB" sz="4000" dirty="0" smtClean="0"/>
          </a:p>
          <a:p>
            <a:pPr lvl="0" algn="ctr">
              <a:buNone/>
            </a:pPr>
            <a:r>
              <a:rPr lang="en-GB" sz="4000" dirty="0" smtClean="0"/>
              <a:t> </a:t>
            </a:r>
          </a:p>
          <a:p>
            <a:pPr lvl="0" algn="ctr">
              <a:buNone/>
            </a:pPr>
            <a:r>
              <a:rPr lang="en-GB" sz="4000" dirty="0" smtClean="0"/>
              <a:t>(</a:t>
            </a:r>
            <a:r>
              <a:rPr lang="en-GB" sz="4000" dirty="0"/>
              <a:t>x-2)</a:t>
            </a:r>
            <a:r>
              <a:rPr lang="en-GB" sz="4000" baseline="30000" dirty="0"/>
              <a:t>2</a:t>
            </a:r>
            <a:r>
              <a:rPr lang="en-GB" sz="4000" dirty="0"/>
              <a:t> + (y-1)</a:t>
            </a:r>
            <a:r>
              <a:rPr lang="en-GB" sz="4000" baseline="30000" dirty="0"/>
              <a:t>2</a:t>
            </a:r>
            <a:r>
              <a:rPr lang="en-GB" sz="4000" dirty="0"/>
              <a:t> = 16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endParaRPr lang="en-GB" dirty="0" smtClean="0"/>
          </a:p>
          <a:p>
            <a:pPr lvl="0" algn="ctr">
              <a:buNone/>
            </a:pPr>
            <a:r>
              <a:rPr lang="en-GB" sz="4000" dirty="0" smtClean="0"/>
              <a:t>Write down the coordinates of the centre of the circle  </a:t>
            </a:r>
          </a:p>
          <a:p>
            <a:pPr algn="ctr"/>
            <a:endParaRPr lang="en-GB" sz="4000" dirty="0"/>
          </a:p>
          <a:p>
            <a:pPr lvl="0" algn="ctr">
              <a:buNone/>
            </a:pPr>
            <a:r>
              <a:rPr lang="en-GB" sz="4000" dirty="0" smtClean="0"/>
              <a:t> </a:t>
            </a:r>
            <a:r>
              <a:rPr lang="en-GB" sz="4000" dirty="0"/>
              <a:t>(x+4)</a:t>
            </a:r>
            <a:r>
              <a:rPr lang="en-GB" sz="4000" baseline="30000" dirty="0"/>
              <a:t>2</a:t>
            </a:r>
            <a:r>
              <a:rPr lang="en-GB" sz="4000" dirty="0"/>
              <a:t> + y</a:t>
            </a:r>
            <a:r>
              <a:rPr lang="en-GB" sz="4000" baseline="30000" dirty="0"/>
              <a:t>2</a:t>
            </a:r>
            <a:r>
              <a:rPr lang="en-GB" sz="4000" dirty="0"/>
              <a:t> = 12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GB" sz="4000" dirty="0"/>
              <a:t>Write the equation of the circle with centre (-1, 3) and radius 5</a:t>
            </a:r>
            <a:r>
              <a:rPr lang="en-GB" sz="4000" dirty="0" smtClean="0"/>
              <a:t>.</a:t>
            </a:r>
          </a:p>
          <a:p>
            <a:pPr lvl="0">
              <a:buNone/>
            </a:pPr>
            <a:endParaRPr lang="en-GB" sz="4000" dirty="0"/>
          </a:p>
          <a:p>
            <a:pPr>
              <a:buNone/>
            </a:pPr>
            <a:r>
              <a:rPr lang="en-GB" sz="4000" dirty="0"/>
              <a:t>For this equation state if the points (2,7) and (-2,-2) are in, on or out of the circle</a:t>
            </a:r>
          </a:p>
          <a:p>
            <a:pPr lvl="0">
              <a:buNone/>
            </a:pPr>
            <a:endParaRPr lang="en-GB" sz="4000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lvl="0" algn="ctr">
              <a:buNone/>
            </a:pPr>
            <a:r>
              <a:rPr lang="en-GB" sz="4000" dirty="0"/>
              <a:t>Using the grid side of the board sketch the circle x</a:t>
            </a:r>
            <a:r>
              <a:rPr lang="en-GB" sz="4000" baseline="30000" dirty="0"/>
              <a:t>2</a:t>
            </a:r>
            <a:r>
              <a:rPr lang="en-GB" sz="4000" dirty="0"/>
              <a:t> + (y-3)</a:t>
            </a:r>
            <a:r>
              <a:rPr lang="en-GB" sz="4000" baseline="30000" dirty="0"/>
              <a:t>2</a:t>
            </a:r>
            <a:r>
              <a:rPr lang="en-GB" sz="4000" dirty="0"/>
              <a:t> = 4 </a:t>
            </a:r>
            <a:endParaRPr lang="en-GB" sz="4000" dirty="0" smtClean="0"/>
          </a:p>
          <a:p>
            <a:pPr lvl="0" algn="ctr">
              <a:buNone/>
            </a:pPr>
            <a:r>
              <a:rPr lang="en-GB" sz="4000" dirty="0" smtClean="0"/>
              <a:t>                                              </a:t>
            </a:r>
          </a:p>
          <a:p>
            <a:pPr lvl="0" algn="ctr">
              <a:buNone/>
            </a:pPr>
            <a:r>
              <a:rPr lang="en-GB" sz="4000" dirty="0" smtClean="0"/>
              <a:t>Write </a:t>
            </a:r>
            <a:r>
              <a:rPr lang="en-GB" sz="4000" dirty="0"/>
              <a:t>on the sketch any coordinates of the points you can identify. (Compare </a:t>
            </a:r>
            <a:r>
              <a:rPr lang="en-GB" sz="4000" dirty="0" smtClean="0"/>
              <a:t>your answers)</a:t>
            </a:r>
            <a:endParaRPr lang="en-GB" sz="4000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sz="4000" dirty="0"/>
              <a:t>3 points </a:t>
            </a:r>
            <a:r>
              <a:rPr lang="en-GB" sz="4000" dirty="0" smtClean="0"/>
              <a:t>(</a:t>
            </a:r>
            <a:r>
              <a:rPr lang="en-GB" sz="4000" dirty="0"/>
              <a:t>0,1), (6, 1) and (0, -3) are on the </a:t>
            </a:r>
            <a:r>
              <a:rPr lang="en-GB" sz="4000" dirty="0" smtClean="0"/>
              <a:t>circle. </a:t>
            </a:r>
          </a:p>
          <a:p>
            <a:pPr algn="ctr">
              <a:buNone/>
            </a:pPr>
            <a:endParaRPr lang="en-GB" sz="4000" dirty="0" smtClean="0"/>
          </a:p>
          <a:p>
            <a:pPr algn="ctr">
              <a:buNone/>
            </a:pPr>
            <a:r>
              <a:rPr lang="en-GB" sz="4000" dirty="0" smtClean="0"/>
              <a:t>Sketch </a:t>
            </a:r>
            <a:r>
              <a:rPr lang="en-GB" sz="4000" dirty="0"/>
              <a:t>it and write down the centre of the </a:t>
            </a:r>
            <a:r>
              <a:rPr lang="en-GB" sz="4000" dirty="0" smtClean="0"/>
              <a:t>circle </a:t>
            </a:r>
          </a:p>
          <a:p>
            <a:pPr algn="ctr">
              <a:buNone/>
            </a:pPr>
            <a:endParaRPr lang="en-GB" sz="4000" dirty="0"/>
          </a:p>
          <a:p>
            <a:pPr lvl="0" algn="ctr">
              <a:buNone/>
            </a:pPr>
            <a:r>
              <a:rPr lang="en-GB" sz="4000" dirty="0"/>
              <a:t>Write down the equation of the circle for these 3 points</a:t>
            </a:r>
          </a:p>
          <a:p>
            <a:pPr algn="ctr">
              <a:buNone/>
            </a:pP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GB" sz="4300" dirty="0" smtClean="0"/>
              <a:t>Sketch (</a:t>
            </a:r>
            <a:r>
              <a:rPr lang="en-GB" sz="3500" u="sng" dirty="0" smtClean="0"/>
              <a:t>not</a:t>
            </a:r>
            <a:r>
              <a:rPr lang="en-GB" sz="3500" dirty="0" smtClean="0"/>
              <a:t> on </a:t>
            </a:r>
            <a:r>
              <a:rPr lang="en-GB" sz="3500" dirty="0"/>
              <a:t>the </a:t>
            </a:r>
            <a:r>
              <a:rPr lang="en-GB" sz="3500" dirty="0" smtClean="0"/>
              <a:t>grid </a:t>
            </a:r>
            <a:r>
              <a:rPr lang="en-GB" sz="3500" dirty="0" smtClean="0"/>
              <a:t>side of your board</a:t>
            </a:r>
            <a:r>
              <a:rPr lang="en-GB" sz="4300" dirty="0" smtClean="0"/>
              <a:t>) </a:t>
            </a:r>
            <a:r>
              <a:rPr lang="en-GB" sz="4300" dirty="0" err="1" smtClean="0"/>
              <a:t>xy</a:t>
            </a:r>
            <a:r>
              <a:rPr lang="en-GB" sz="4300" dirty="0" smtClean="0"/>
              <a:t> - axis and a circle anywhere.</a:t>
            </a:r>
          </a:p>
          <a:p>
            <a:pPr lvl="0">
              <a:buNone/>
            </a:pPr>
            <a:endParaRPr lang="en-GB" sz="2000" dirty="0"/>
          </a:p>
          <a:p>
            <a:pPr lvl="0">
              <a:buNone/>
            </a:pPr>
            <a:r>
              <a:rPr lang="en-GB" sz="3900" dirty="0" smtClean="0"/>
              <a:t>Write </a:t>
            </a:r>
            <a:r>
              <a:rPr lang="en-GB" sz="3900" dirty="0"/>
              <a:t>below a possible equation of the circle</a:t>
            </a:r>
            <a:r>
              <a:rPr lang="en-GB" sz="3900" dirty="0" smtClean="0"/>
              <a:t>.</a:t>
            </a:r>
          </a:p>
          <a:p>
            <a:pPr lvl="0">
              <a:buNone/>
            </a:pPr>
            <a:endParaRPr lang="en-GB" sz="1900" dirty="0"/>
          </a:p>
          <a:p>
            <a:pPr lvl="0">
              <a:buNone/>
            </a:pPr>
            <a:r>
              <a:rPr lang="en-GB" sz="3500" dirty="0" smtClean="0"/>
              <a:t> </a:t>
            </a:r>
            <a:r>
              <a:rPr lang="en-GB" sz="3900" dirty="0"/>
              <a:t>Show to your friend, discuss and correct if necessary. </a:t>
            </a:r>
            <a:endParaRPr lang="en-GB" sz="3500" dirty="0" smtClean="0"/>
          </a:p>
          <a:p>
            <a:pPr lvl="0">
              <a:buNone/>
            </a:pPr>
            <a:endParaRPr lang="en-GB" sz="1500" dirty="0"/>
          </a:p>
          <a:p>
            <a:pPr lvl="0">
              <a:buNone/>
            </a:pPr>
            <a:r>
              <a:rPr lang="en-GB" sz="3500" dirty="0" smtClean="0"/>
              <a:t>Discuss </a:t>
            </a:r>
            <a:r>
              <a:rPr lang="en-GB" sz="3500" dirty="0"/>
              <a:t>how you will find coordinates of the intercepts with x-axis (or y-axis).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</TotalTime>
  <Words>224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Coordinate geometry - circle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Coordinate geometry - circle</dc:title>
  <dc:creator>Viera</dc:creator>
  <cp:lastModifiedBy>Viera Ferrar</cp:lastModifiedBy>
  <cp:revision>9</cp:revision>
  <dcterms:created xsi:type="dcterms:W3CDTF">2012-01-28T15:56:35Z</dcterms:created>
  <dcterms:modified xsi:type="dcterms:W3CDTF">2013-06-12T13:31:16Z</dcterms:modified>
</cp:coreProperties>
</file>