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7" r:id="rId2"/>
    <p:sldId id="268" r:id="rId3"/>
    <p:sldId id="271" r:id="rId4"/>
    <p:sldId id="270" r:id="rId5"/>
    <p:sldId id="261" r:id="rId6"/>
    <p:sldId id="263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8D82A-0A8B-4450-B8F9-F4B8565AA72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79F5A-7A9A-4DA4-96BF-7F089CCEAD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ACA09-3420-491C-910B-FF06E2B78699}" type="datetimeFigureOut">
              <a:rPr lang="en-US" smtClean="0"/>
              <a:pPr/>
              <a:t>7/8/2014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8EB04-9465-4FB3-BC93-C927B2B42D9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30"/>
          </a:xfrm>
        </p:spPr>
        <p:txBody>
          <a:bodyPr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When would you use a bin-packing algorithm?	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sort a group into alphabetical order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work out how many pieces of wood you needed for a building project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allocate jobs to five people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Which of the following is true of </a:t>
            </a:r>
            <a:r>
              <a:rPr kumimoji="0" lang="en-GB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Djikstra’s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algorithm?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Point are labelled in order from left to right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Points are labelled in order according to their distance from the start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Points are labelled in order of the weight of arcs leading to them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How would you begin to solve a route inspection problem?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By finding a Hamiltonian cycle.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By finding earliest and latest times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By identifying the odd nodes and finding shortest pairs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In critical path analysis the lower bound for the number of workers is found by: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Dividing number of tasks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Multiplying number of tasks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Multiplying total time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find the maximum profit on a graph: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Look for the last point in the region parallel to a profit line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Look for the first point in the region parallel to a profit line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Look for the first point in the region perpendicular to a profit line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Section 2: Multiple</a:t>
            </a:r>
            <a:r>
              <a:rPr kumimoji="0" lang="en-GB" sz="4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 choice</a:t>
            </a:r>
            <a:endParaRPr kumimoji="0" lang="en-GB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214554"/>
            <a:ext cx="8643998" cy="391160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A method of finding the minimum spanning tree that can also be applied to a matrix.</a:t>
            </a:r>
          </a:p>
          <a:p>
            <a:pPr marL="457200" indent="-457200">
              <a:buNone/>
            </a:pPr>
            <a:r>
              <a:rPr lang="en-GB" sz="2000" dirty="0" smtClean="0"/>
              <a:t>			 	</a:t>
            </a:r>
            <a:endParaRPr lang="en-GB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000" dirty="0" smtClean="0"/>
              <a:t>A </a:t>
            </a:r>
            <a:r>
              <a:rPr lang="en-GB" sz="2000" dirty="0" err="1" smtClean="0"/>
              <a:t>subgraph</a:t>
            </a:r>
            <a:r>
              <a:rPr lang="en-GB" sz="2000" dirty="0" smtClean="0"/>
              <a:t> which includes all vertices and is also a tree </a:t>
            </a:r>
          </a:p>
          <a:p>
            <a:pPr marL="457200" indent="-457200">
              <a:buNone/>
            </a:pPr>
            <a:r>
              <a:rPr lang="en-GB" sz="2000" dirty="0"/>
              <a:t>	</a:t>
            </a:r>
            <a:r>
              <a:rPr lang="en-GB" sz="2000" dirty="0" smtClean="0"/>
              <a:t>			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000" dirty="0" smtClean="0"/>
              <a:t>A graph that is traversable is known as…</a:t>
            </a:r>
          </a:p>
          <a:p>
            <a:pPr marL="457200" indent="-457200">
              <a:buNone/>
            </a:pPr>
            <a:r>
              <a:rPr lang="en-GB" sz="2000" dirty="0" smtClean="0"/>
              <a:t>				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GB" sz="2000" dirty="0" smtClean="0"/>
              <a:t>Another word for a vertex is a …</a:t>
            </a:r>
          </a:p>
          <a:p>
            <a:pPr marL="457200" indent="-457200">
              <a:buNone/>
            </a:pPr>
            <a:r>
              <a:rPr lang="en-GB" sz="2000" dirty="0" smtClean="0"/>
              <a:t>				</a:t>
            </a:r>
          </a:p>
          <a:p>
            <a:pPr marL="457200" indent="-457200">
              <a:buNone/>
            </a:pPr>
            <a:r>
              <a:rPr lang="en-GB" sz="2000" dirty="0" smtClean="0"/>
              <a:t>5. Another word for arc is…</a:t>
            </a:r>
          </a:p>
          <a:p>
            <a:pPr marL="457200" indent="-457200">
              <a:buNone/>
            </a:pPr>
            <a:r>
              <a:rPr lang="en-GB" sz="2000" dirty="0"/>
              <a:t>	</a:t>
            </a:r>
            <a:r>
              <a:rPr lang="en-GB" sz="2000" dirty="0" smtClean="0"/>
              <a:t>			</a:t>
            </a:r>
          </a:p>
          <a:p>
            <a:pPr marL="457200" indent="-457200">
              <a:buFont typeface="+mj-lt"/>
              <a:buAutoNum type="arabicPeriod" startAt="3"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3: Definitions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4282" y="1214422"/>
            <a:ext cx="8715436" cy="7143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GB" sz="2400" b="1" dirty="0" smtClean="0"/>
              <a:t>The last letter of each answer is the first letter of the next answer.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64360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600" dirty="0" smtClean="0"/>
              <a:t>Find an alternating path between D and 1 in picture 1.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600" dirty="0" smtClean="0"/>
              <a:t>Which activities must be taking place at 12.30 on the chart in picture 3?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GB" sz="2600" dirty="0" smtClean="0"/>
              <a:t>Find w on picture 2.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GB" sz="2600" dirty="0" smtClean="0"/>
              <a:t>10 lengths of fabric need to be cut from rolls of length 6m.</a:t>
            </a:r>
          </a:p>
          <a:p>
            <a:pPr marL="457200" indent="-457200">
              <a:buNone/>
            </a:pPr>
            <a:r>
              <a:rPr lang="en-GB" sz="2600" dirty="0" smtClean="0"/>
              <a:t>	40cm , 320cm , 52cm , 385cm , 72cm, 500cm, 200cm, 95cm, 350cm, 70cm</a:t>
            </a:r>
          </a:p>
          <a:p>
            <a:pPr marL="457200" indent="-457200">
              <a:buNone/>
            </a:pPr>
            <a:r>
              <a:rPr lang="en-GB" sz="2600" dirty="0" smtClean="0"/>
              <a:t>	 Calculate the lower bound for the number of rolls needed?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600" dirty="0" smtClean="0"/>
              <a:t>It takes 30 minutes to make a gold coin and 20 minutes to make a silver coins. The company has 3 hours available. Write down an inequality, in terms of x and y, to model this constraint.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4: Quick calculations</a:t>
            </a:r>
            <a:endParaRPr lang="en-GB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1: Picture round</a:t>
            </a:r>
            <a:endParaRPr lang="en-GB" sz="4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l="10375" t="16787" r="9221" b="5403"/>
          <a:stretch>
            <a:fillRect/>
          </a:stretch>
        </p:blipFill>
        <p:spPr bwMode="auto">
          <a:xfrm>
            <a:off x="1071538" y="1142984"/>
            <a:ext cx="701283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1928802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Bipartitie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72462" y="1857364"/>
            <a:ext cx="928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Gantt chart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844" y="3500438"/>
            <a:ext cx="857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Q3.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Early event time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844" y="5143512"/>
            <a:ext cx="10715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Q4.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Dummy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01024" y="4286256"/>
            <a:ext cx="10715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libri" pitchFamily="34" charset="0"/>
              </a:rPr>
              <a:t>Q5.</a:t>
            </a:r>
          </a:p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Quick sort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30"/>
          </a:xfrm>
        </p:spPr>
        <p:txBody>
          <a:bodyPr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When would you use a bin-packing algorithm?	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sort a group into alphabetical order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</a:rPr>
              <a:t>To work out how many pieces of wood you needed for a building project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allocate jobs to five people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Which of the following is true of </a:t>
            </a:r>
            <a:r>
              <a:rPr kumimoji="0" lang="en-GB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Djikstra’s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 algorithm?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Point are labelled in order from left to right 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</a:rPr>
              <a:t>Points are labelled in order according to their distance from the start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Points are labelled in order of the weight of arcs leading to them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How would you begin to solve a route inspection problem?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By finding a Hamiltonian cycle.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By finding earliest and latest times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</a:rPr>
              <a:t>By identifying the odd nodes and finding shortest pairs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In critical path analysis the lower bound for the number of workers is found by: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</a:rPr>
              <a:t>Dividing number of tasks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Multiplying number of tasks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Multiplying total time by minimum time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n-GB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To find the maximum profit on a graph:</a:t>
            </a: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</a:rPr>
              <a:t>Look for the last point in the region parallel to a profit line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Look for the first point in the region parallel to a profit line</a:t>
            </a:r>
          </a:p>
          <a:p>
            <a:pPr marL="800100" lvl="1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</a:rPr>
              <a:t>Look for the first point in the region perpendicular to a profit line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Section 2: Multiple</a:t>
            </a:r>
            <a:r>
              <a:rPr kumimoji="0" lang="en-GB" sz="4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 choice</a:t>
            </a:r>
            <a:endParaRPr kumimoji="0" lang="en-GB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214554"/>
            <a:ext cx="8643998" cy="391160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A method of finding the minimum spanning tree that can also be applied to a matrix.</a:t>
            </a:r>
          </a:p>
          <a:p>
            <a:pPr marL="457200" indent="-457200">
              <a:buNone/>
            </a:pPr>
            <a:r>
              <a:rPr lang="en-GB" sz="2000" dirty="0" smtClean="0">
                <a:solidFill>
                  <a:srgbClr val="7030A0"/>
                </a:solidFill>
              </a:rPr>
              <a:t>			 	</a:t>
            </a:r>
            <a:r>
              <a:rPr lang="en-GB" sz="2000" dirty="0" err="1" smtClean="0">
                <a:solidFill>
                  <a:srgbClr val="7030A0"/>
                </a:solidFill>
              </a:rPr>
              <a:t>Primms</a:t>
            </a:r>
            <a:endParaRPr lang="en-GB" sz="20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000" dirty="0" smtClean="0"/>
              <a:t>A </a:t>
            </a:r>
            <a:r>
              <a:rPr lang="en-GB" sz="2000" dirty="0" err="1" smtClean="0"/>
              <a:t>subgraph</a:t>
            </a:r>
            <a:r>
              <a:rPr lang="en-GB" sz="2000" dirty="0" smtClean="0"/>
              <a:t> which includes all vertices and is also a tree </a:t>
            </a:r>
          </a:p>
          <a:p>
            <a:pPr marL="457200" indent="-457200">
              <a:buNone/>
            </a:pPr>
            <a:r>
              <a:rPr lang="en-GB" sz="2000" dirty="0">
                <a:solidFill>
                  <a:srgbClr val="7030A0"/>
                </a:solidFill>
              </a:rPr>
              <a:t>	</a:t>
            </a:r>
            <a:r>
              <a:rPr lang="en-GB" sz="2000" dirty="0" smtClean="0">
                <a:solidFill>
                  <a:srgbClr val="7030A0"/>
                </a:solidFill>
              </a:rPr>
              <a:t>			Spanning tree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GB" sz="2000" dirty="0" smtClean="0"/>
              <a:t>A graph that is traversable is known as…</a:t>
            </a:r>
          </a:p>
          <a:p>
            <a:pPr marL="457200" indent="-457200">
              <a:buNone/>
            </a:pPr>
            <a:r>
              <a:rPr lang="en-GB" sz="2000" dirty="0" smtClean="0">
                <a:solidFill>
                  <a:srgbClr val="7030A0"/>
                </a:solidFill>
              </a:rPr>
              <a:t>				</a:t>
            </a:r>
            <a:r>
              <a:rPr lang="en-GB" sz="2000" dirty="0" err="1" smtClean="0">
                <a:solidFill>
                  <a:srgbClr val="7030A0"/>
                </a:solidFill>
              </a:rPr>
              <a:t>Eulerian</a:t>
            </a:r>
            <a:endParaRPr lang="en-GB" sz="2000" dirty="0" smtClean="0">
              <a:solidFill>
                <a:srgbClr val="7030A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GB" sz="2000" dirty="0" smtClean="0"/>
              <a:t>Another word for a vertex is a …</a:t>
            </a:r>
          </a:p>
          <a:p>
            <a:pPr marL="457200" indent="-457200">
              <a:buNone/>
            </a:pPr>
            <a:r>
              <a:rPr lang="en-GB" sz="2000" dirty="0" smtClean="0">
                <a:solidFill>
                  <a:srgbClr val="7030A0"/>
                </a:solidFill>
              </a:rPr>
              <a:t>				Node</a:t>
            </a:r>
          </a:p>
          <a:p>
            <a:pPr marL="457200" indent="-457200">
              <a:buNone/>
            </a:pPr>
            <a:r>
              <a:rPr lang="en-GB" sz="2000" dirty="0" smtClean="0"/>
              <a:t>5. Another word for arc is…</a:t>
            </a:r>
          </a:p>
          <a:p>
            <a:pPr marL="457200" indent="-457200">
              <a:buNone/>
            </a:pPr>
            <a:r>
              <a:rPr lang="en-GB" sz="2000" dirty="0">
                <a:solidFill>
                  <a:srgbClr val="7030A0"/>
                </a:solidFill>
              </a:rPr>
              <a:t>	</a:t>
            </a:r>
            <a:r>
              <a:rPr lang="en-GB" sz="2000" dirty="0" smtClean="0">
                <a:solidFill>
                  <a:srgbClr val="7030A0"/>
                </a:solidFill>
              </a:rPr>
              <a:t>			Edge</a:t>
            </a:r>
          </a:p>
          <a:p>
            <a:pPr marL="457200" indent="-457200">
              <a:buFont typeface="+mj-lt"/>
              <a:buAutoNum type="arabicPeriod" startAt="3"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3: Definitions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4282" y="1214422"/>
            <a:ext cx="8715436" cy="7143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GB" sz="2400" b="1" dirty="0" smtClean="0"/>
              <a:t>The last letter of each answer is the first letter of the next answer.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000108"/>
            <a:ext cx="8643998" cy="5643602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600" dirty="0" smtClean="0"/>
              <a:t>Find an alternating path between D and 1 in picture 1.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D – 4 = E – 2 = A – 1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GB" sz="2600" dirty="0" smtClean="0"/>
              <a:t>Which activities must be taking place at 12.30 on the chart in picture 3?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F and E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GB" sz="2600" dirty="0" smtClean="0"/>
              <a:t>Find w on picture 2.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r>
              <a:rPr lang="en-GB" sz="2600" dirty="0" smtClean="0">
                <a:solidFill>
                  <a:srgbClr val="0070C0"/>
                </a:solidFill>
              </a:rPr>
              <a:t>25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GB" sz="2600" dirty="0" smtClean="0"/>
              <a:t>10 lengths of fabric need to be cut from rolls of length 6m.</a:t>
            </a:r>
          </a:p>
          <a:p>
            <a:pPr marL="457200" indent="-457200">
              <a:buNone/>
            </a:pPr>
            <a:r>
              <a:rPr lang="en-GB" sz="2600" dirty="0" smtClean="0"/>
              <a:t>	40cm , 320cm , 52cm , 385cm , 72cm, 500cm, 200cm, 95cm, 350cm, 70cm</a:t>
            </a:r>
          </a:p>
          <a:p>
            <a:pPr marL="457200" indent="-457200">
              <a:buNone/>
            </a:pPr>
            <a:r>
              <a:rPr lang="en-GB" sz="2600" dirty="0" smtClean="0"/>
              <a:t>	 Calculate the lower bound for the number of rolls needed? 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chemeClr val="accent3">
                    <a:lumMod val="75000"/>
                  </a:schemeClr>
                </a:solidFill>
              </a:rPr>
              <a:t>				</a:t>
            </a:r>
            <a:r>
              <a:rPr lang="en-GB" sz="2600" dirty="0" smtClean="0">
                <a:solidFill>
                  <a:srgbClr val="0070C0"/>
                </a:solidFill>
              </a:rPr>
              <a:t>6</a:t>
            </a:r>
          </a:p>
          <a:p>
            <a:pPr marL="457200" indent="-457200">
              <a:buNone/>
            </a:pPr>
            <a:endParaRPr lang="en-GB" sz="26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600" dirty="0" smtClean="0"/>
              <a:t>It takes 30 minutes to make a gold coin and 20 minutes to make a silver coins. The company has 3 hours available. Write down an inequality, in terms of x and y, to model this constraint.</a:t>
            </a:r>
          </a:p>
          <a:p>
            <a:pPr marL="457200" indent="-457200">
              <a:buNone/>
            </a:pPr>
            <a:r>
              <a:rPr lang="en-GB" sz="2600" dirty="0" smtClean="0">
                <a:solidFill>
                  <a:srgbClr val="0070C0"/>
                </a:solidFill>
              </a:rPr>
              <a:t>				3x + 2y &lt; 18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0" y="71414"/>
            <a:ext cx="9144000" cy="71438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dirty="0" smtClean="0"/>
              <a:t>Section 4: Quick calculations</a:t>
            </a:r>
            <a:endParaRPr lang="en-GB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152</Words>
  <Application>Microsoft Office PowerPoint</Application>
  <PresentationFormat>On-screen Show (4:3)</PresentationFormat>
  <Paragraphs>116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Longley Park Sixth Form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Jenny.Hughes</dc:creator>
  <cp:lastModifiedBy>rayner.w1</cp:lastModifiedBy>
  <cp:revision>13</cp:revision>
  <dcterms:created xsi:type="dcterms:W3CDTF">2011-05-13T12:35:54Z</dcterms:created>
  <dcterms:modified xsi:type="dcterms:W3CDTF">2014-07-08T14:58:31Z</dcterms:modified>
</cp:coreProperties>
</file>